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DTowwbOlhfHena6JP4oEZYRpX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8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54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85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66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98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56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10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97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3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56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89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0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1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7.xml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1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GARDEN IN THE SPRING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5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6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7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8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627" y="287065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2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3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4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5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6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86731" y="591864"/>
            <a:ext cx="1249500" cy="11717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5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6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835501" y="927887"/>
            <a:ext cx="1506799" cy="140216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BRAVO!!!!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5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6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7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8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REPEAT!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5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6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7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8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19" y="0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REPEAT!</a:t>
            </a:r>
            <a:endParaRPr sz="4000" dirty="0"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l="9196" t="24615" r="9316" b="24872"/>
          <a:stretch/>
        </p:blipFill>
        <p:spPr>
          <a:xfrm>
            <a:off x="8566980" y="661655"/>
            <a:ext cx="2145323" cy="18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 l="16735" t="26154" r="17384" b="26666"/>
          <a:stretch/>
        </p:blipFill>
        <p:spPr>
          <a:xfrm rot="1540007">
            <a:off x="2667031" y="2735129"/>
            <a:ext cx="1734109" cy="168823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 l="18530" t="27947" r="19009" b="26154"/>
          <a:stretch/>
        </p:blipFill>
        <p:spPr>
          <a:xfrm rot="-3046207">
            <a:off x="7357237" y="3200444"/>
            <a:ext cx="1282006" cy="13188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8">
            <a:alphaModFix/>
          </a:blip>
          <a:srcRect l="12093" t="28330" r="13319" b="23467"/>
          <a:stretch/>
        </p:blipFill>
        <p:spPr>
          <a:xfrm flipH="1">
            <a:off x="2309006" y="5027902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9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0">
            <a:alphaModFix/>
          </a:blip>
          <a:srcRect l="15624" t="35334" r="11054" b="20512"/>
          <a:stretch/>
        </p:blipFill>
        <p:spPr>
          <a:xfrm>
            <a:off x="4187191" y="3402013"/>
            <a:ext cx="2584938" cy="21793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1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 l="10633" t="29486" r="16137" b="35129"/>
          <a:stretch/>
        </p:blipFill>
        <p:spPr>
          <a:xfrm>
            <a:off x="5269806" y="5893050"/>
            <a:ext cx="1166163" cy="7888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4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5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6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03960" y="4991625"/>
            <a:ext cx="1515696" cy="151569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5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6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7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65301" y="457394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41100" y="5280226"/>
            <a:ext cx="1034460" cy="10927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3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4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5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6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942155" y="3106750"/>
            <a:ext cx="1050820" cy="1050968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5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6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156247" y="5361709"/>
            <a:ext cx="995616" cy="8441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0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21">
            <a:alphaModFix/>
          </a:blip>
          <a:srcRect l="16735" t="26154" r="17384" b="26666"/>
          <a:stretch/>
        </p:blipFill>
        <p:spPr>
          <a:xfrm rot="1540176">
            <a:off x="2105228" y="2584953"/>
            <a:ext cx="1734148" cy="16881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2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3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4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5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6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99975" y="3106750"/>
            <a:ext cx="258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95071" y="3234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150929" y="3969111"/>
            <a:ext cx="1030314" cy="963689"/>
          </a:xfrm>
          <a:prstGeom prst="rect">
            <a:avLst/>
          </a:prstGeom>
          <a:solidFill>
            <a:srgbClr val="FF33CC"/>
          </a:solidFill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4919" y="13063"/>
            <a:ext cx="10107881" cy="72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68303" y="0"/>
            <a:ext cx="9144000" cy="594724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MISSING?</a:t>
            </a:r>
            <a:endParaRPr sz="40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20">
            <a:alphaModFix/>
          </a:blip>
          <a:srcRect l="9196" t="24615" r="9316" b="24872"/>
          <a:stretch/>
        </p:blipFill>
        <p:spPr>
          <a:xfrm>
            <a:off x="8352155" y="645305"/>
            <a:ext cx="2145324" cy="186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21">
            <a:alphaModFix/>
          </a:blip>
          <a:srcRect l="13863" t="23846" r="13983" b="23590"/>
          <a:stretch/>
        </p:blipFill>
        <p:spPr>
          <a:xfrm>
            <a:off x="296042" y="-61424"/>
            <a:ext cx="2813539" cy="28695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22">
            <a:alphaModFix/>
          </a:blip>
          <a:srcRect l="18530" t="27947" r="19009" b="26154"/>
          <a:stretch/>
        </p:blipFill>
        <p:spPr>
          <a:xfrm rot="-3045862">
            <a:off x="7456384" y="2546772"/>
            <a:ext cx="1282033" cy="131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3">
            <a:alphaModFix/>
          </a:blip>
          <a:srcRect l="12093" t="28330" r="13319" b="23467"/>
          <a:stretch/>
        </p:blipFill>
        <p:spPr>
          <a:xfrm flipH="1">
            <a:off x="1956431" y="4519177"/>
            <a:ext cx="1279800" cy="133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24">
            <a:alphaModFix/>
          </a:blip>
          <a:srcRect l="15299" t="23077" r="13266" b="24101"/>
          <a:stretch/>
        </p:blipFill>
        <p:spPr>
          <a:xfrm>
            <a:off x="4390634" y="645308"/>
            <a:ext cx="3499338" cy="3622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25">
            <a:alphaModFix/>
          </a:blip>
          <a:srcRect l="15624" t="35334" r="11054" b="20512"/>
          <a:stretch/>
        </p:blipFill>
        <p:spPr>
          <a:xfrm>
            <a:off x="4450666" y="3439913"/>
            <a:ext cx="2584800" cy="217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26">
            <a:alphaModFix/>
          </a:blip>
          <a:srcRect l="9197" t="40256" r="9676" b="41026"/>
          <a:stretch/>
        </p:blipFill>
        <p:spPr>
          <a:xfrm>
            <a:off x="7889972" y="5619118"/>
            <a:ext cx="1931036" cy="6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27">
            <a:alphaModFix/>
          </a:blip>
          <a:srcRect l="10633" t="29486" r="16137" b="35129"/>
          <a:stretch/>
        </p:blipFill>
        <p:spPr>
          <a:xfrm>
            <a:off x="5094030" y="5855677"/>
            <a:ext cx="1298107" cy="878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08450" y="1123725"/>
            <a:ext cx="1140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82050" y="1131375"/>
            <a:ext cx="145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TREE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7763" y="2917750"/>
            <a:ext cx="145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BEE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035475" y="4502450"/>
            <a:ext cx="195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FLOWERS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49975" y="5734275"/>
            <a:ext cx="193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LADYBUG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807975" y="6263100"/>
            <a:ext cx="1689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WARM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41175" y="5963838"/>
            <a:ext cx="114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" y="-1250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51680" y="59186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769356" y="2917750"/>
            <a:ext cx="1053570" cy="1014829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81640" y="260195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993574" y="414334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697646" y="444814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18322" y="559627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751993" y="557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117</Words>
  <Application>Microsoft Office PowerPoint</Application>
  <PresentationFormat>Widescreen</PresentationFormat>
  <Paragraphs>92</Paragraphs>
  <Slides>12</Slides>
  <Notes>12</Notes>
  <HiddenSlides>0</HiddenSlides>
  <MMClips>88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MY GARDEN IN THE SPRING</vt:lpstr>
      <vt:lpstr>LET’S REPEAT!</vt:lpstr>
      <vt:lpstr>LET’S REPEAT!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BRAVO!!!!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GARDEN IN THE SPRING</dc:title>
  <dc:creator>GRIVA_N</dc:creator>
  <cp:lastModifiedBy>lara g</cp:lastModifiedBy>
  <cp:revision>4</cp:revision>
  <dcterms:created xsi:type="dcterms:W3CDTF">2021-03-28T14:42:41Z</dcterms:created>
  <dcterms:modified xsi:type="dcterms:W3CDTF">2021-04-10T15:40:57Z</dcterms:modified>
</cp:coreProperties>
</file>