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055326-7B5F-4968-AF9B-A79C8898C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1576DBB-D1C3-4B49-B0A7-9718A7898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418925-485F-42C2-AD20-C249A7D3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805F9C2-8408-40BA-8879-81ECB236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DB7891E-E14C-4EE3-98C8-68FBBB55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785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90F8E7-E47B-41FB-AEE4-417CBBFF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4C60E03-AAB2-4ACC-9B4B-2219BD8A7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7480050-129D-49BC-A1DE-FEB8D2A8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B30C6A-DFAA-447F-9300-5A21DAA8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64F2E1F-2E9B-488B-8DB3-BE454E9A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193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E8F830C-D1CC-48DA-82CC-FB81D6AA9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C0C725A-DCC9-47FF-9923-8B703D040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CD0641-E666-45F3-B221-414435A4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4BD178-0C18-4E01-A547-5A501DA2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12D758-CF1F-4073-B13E-0E463A6E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83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1178B6-3613-407E-A964-1AA8DD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7EB334-B74E-45A6-B190-E3B9AC5D9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2A1C37-D560-4E3F-8C91-56E9057C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EA7535-2E03-4ED5-AA77-875668C8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9863B6B-664C-4EED-BFA5-096DBEAD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73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A48E49-CC68-49BF-9F03-1C11B558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E22DE82-215F-47BF-8A5B-8B189FA78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E35619-ECD7-4ED2-A71A-621E07D1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0B24F7-DB77-4CCD-BE79-3597B150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742B1D-E62A-4368-ACC4-90862F00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474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8FFEB9-E3D0-4B8F-864C-1006FC0B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288FE1-C440-45FA-9CAC-7DFD34123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FC6C61C-5B0B-4A45-9A83-74EE2088F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3192650-D87C-4574-9836-DC9F64F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E4DECAC-97BA-4994-A223-A40E6126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CDD2DFA-1EEB-4A96-83FF-18F46D15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410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60CBC4-5199-46A1-B538-E7A8E908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9CDF122-413F-4793-A367-4F30617E9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ACE6947-D633-460C-B6E3-10DE8353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EA9DF5D-BA88-4862-8E79-6CA0108F4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2983516-7C38-4062-A142-1B3B80233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F5FDC47-D21D-4E17-957E-9EBB08F8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9F08EE8-68C7-4AFF-9E8D-04A3D5A7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5C468C2-7528-4D10-AE92-456A34DD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475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EF22F4-E722-43BA-8114-03A1D324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97BF025-99EE-4B28-8143-AE700B73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CC4B3A4-67BA-43E4-A615-A7403E2B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0CBA626-C57E-4353-AA3C-CB219E73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487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A39890F-61D4-4219-AC6B-050BDE54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3731A54-7806-4435-B520-7DCF36FA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7B0DA9C-863C-4F81-B69D-B00DE8D1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907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EAC45D-E8B8-4498-9C5F-8F7052BF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587D7C-3DC7-4EE6-8485-388A1697C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C8901E9-F7EA-4426-9044-F7ACFB05E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DE7BC20-4A82-4F0C-AA1C-73940A73D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6A95B7-58A3-4194-AB25-BBD77F5F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82F56D5-F53D-4356-BC11-380A0506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2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6F6406-866B-4FBB-8C38-13FEE1AA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D0A4624-FA1D-42D2-B5D3-02C46D36B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0AAF995-9F20-4DD2-AE2B-7FA29F117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8F034FA-FD2D-4CB0-8E93-51132E79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6DB5CBF-5535-4B36-BE4D-370DD44D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7109C97-E8EC-4D59-BE20-79300657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729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2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bg2">
                <a:alpha val="55000"/>
                <a:lumMod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A2AD9FB-6BB6-4AF7-9DB7-EA9160EC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8DC17E4-5036-4FDD-84DC-06741C2B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2CB46E-654F-4B7F-BCE2-B3B66CFDC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9187-7D53-4BCB-8058-D7ED63992DAF}" type="datetimeFigureOut">
              <a:rPr lang="el-GR" smtClean="0"/>
              <a:t>12/4/2021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85416B3-0C3E-4A34-B2D5-A80166497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B07DA7-516E-4A0B-89BF-1826F0E48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3D82A-2A94-4398-96DC-3B7F67B9BF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70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04140E-A071-4058-AADE-0D98C229A8EA}"/>
              </a:ext>
            </a:extLst>
          </p:cNvPr>
          <p:cNvSpPr txBox="1"/>
          <p:nvPr/>
        </p:nvSpPr>
        <p:spPr>
          <a:xfrm>
            <a:off x="1969477" y="2228671"/>
            <a:ext cx="7401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	</a:t>
            </a:r>
            <a:r>
              <a:rPr lang="el-GR" sz="7200" dirty="0"/>
              <a:t>ΗΡΩΕΣ ΤΟΥ 1821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28863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08DDD1-5F44-4012-BC6B-8FE5850A0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0" b="99900" l="5206" r="89967">
                        <a14:foregroundMark x1="14292" y1="9844" x2="21249" y2="9242"/>
                        <a14:foregroundMark x1="21249" y1="9242" x2="42357" y2="9242"/>
                        <a14:foregroundMark x1="42357" y1="9242" x2="70847" y2="6630"/>
                        <a14:foregroundMark x1="70847" y1="6630" x2="80218" y2="7233"/>
                        <a14:foregroundMark x1="7362" y1="80315" x2="5206" y2="99900"/>
                        <a14:foregroundMark x1="9201" y1="63601" x2="7503" y2="79027"/>
                        <a14:foregroundMark x1="9804" y1="58126" x2="9284" y2="62845"/>
                        <a14:foregroundMark x1="9938" y1="56906" x2="9841" y2="57790"/>
                        <a14:backgroundMark x1="4685" y1="58915" x2="1798" y2="81768"/>
                        <a14:backgroundMark x1="1798" y1="81768" x2="8140" y2="79407"/>
                        <a14:backgroundMark x1="8140" y1="79407" x2="9560" y2="63536"/>
                        <a14:backgroundMark x1="9560" y1="63536" x2="4496" y2="58112"/>
                        <a14:backgroundMark x1="4496" y1="58112" x2="9560" y2="58513"/>
                      </a14:backgroundRemoval>
                    </a14:imgEffect>
                  </a14:imgLayer>
                </a14:imgProps>
              </a:ext>
            </a:extLst>
          </a:blip>
          <a:srcRect l="6120" t="6231" r="8667"/>
          <a:stretch/>
        </p:blipFill>
        <p:spPr>
          <a:xfrm rot="20556624">
            <a:off x="1496255" y="626787"/>
            <a:ext cx="5526297" cy="550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bg2">
                <a:lumMod val="50000"/>
              </a:schemeClr>
            </a:glow>
            <a:outerShdw blurRad="1041400" dist="50800" dir="5400000" algn="ctr" rotWithShape="0">
              <a:schemeClr val="accent3">
                <a:lumMod val="75000"/>
                <a:alpha val="62000"/>
              </a:scheme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454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C8CA191-A103-447B-AD15-16F2B3512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80" y="-98474"/>
            <a:ext cx="7287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8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375B0AF-50C7-4369-932B-19AFB50B6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1"/>
          <a:stretch/>
        </p:blipFill>
        <p:spPr>
          <a:xfrm>
            <a:off x="2293034" y="337625"/>
            <a:ext cx="6372511" cy="652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63269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</Words>
  <Application>Microsoft Office PowerPoint</Application>
  <PresentationFormat>Ευρεία οθόνη</PresentationFormat>
  <Paragraphs>1</Paragraphs>
  <Slides>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HOME</dc:creator>
  <cp:lastModifiedBy>HOME</cp:lastModifiedBy>
  <cp:revision>3</cp:revision>
  <dcterms:created xsi:type="dcterms:W3CDTF">2021-04-12T19:12:54Z</dcterms:created>
  <dcterms:modified xsi:type="dcterms:W3CDTF">2021-04-12T19:37:52Z</dcterms:modified>
</cp:coreProperties>
</file>