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73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FEED1D-6171-470F-993D-5FE7AC0AB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506146B-3362-4E8F-85E4-841BE42E3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E2D27D4-DFBD-4C04-8073-8A8A861C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9D7331-31B7-4244-B235-06BCA497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BC89204-76FE-4A84-BEF9-32FBD1C5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23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C00C22-CF09-44E1-B8FC-8CF8C115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A0649B8-D1E9-4BBC-B4D2-6272A2591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436BD7-3CD0-4842-8A93-F8A901CF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5C215F0-1851-4832-82B1-6EC069AC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F1696B-7913-4E49-B00F-1261FFDD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48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BFB6AC8-9CEC-4E62-BFFA-5E8DCE00A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2C6DC10-483A-4C63-BF79-D9B9A1C24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F32E32-632C-48BB-B394-10B2CF0A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A46E81-CD14-4AD5-BA83-742FDBE9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BEF68D-3201-47D9-B5C2-F66F03DC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946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C38DB7-E48E-4A01-ADF8-987EF13A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DC29C9-6C53-4F8C-AC91-E40DF45BC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D19CA56-11CD-4964-B352-56F8F42C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E97761C-844A-4EF3-9B2C-73EFBADF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E81F233-1FC7-4A99-B5CA-5CE07DAD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77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5B2201-8F81-4EEF-9D94-B86E6844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9800ADF-A6C8-4A34-AA25-D964CB0E4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E9BC56-364A-4793-9EA2-DF742589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34CAC57-09C3-46DF-B71E-9D4C8824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6E19800-8645-4AD3-927F-D9CFEFE3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80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BB8340-7944-47B7-BF53-DDA4E5B2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3A43A4-C7B6-4D68-9580-5BA325C84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82F3C53-5EA4-44B2-A3C0-762BEED2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06A99D3-E740-465C-8E6E-C6AFB91F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EFDE52F-702C-49EF-B83B-59468F55E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7214489-20C3-411F-8218-FC26E39D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973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D8E4D1-E1C5-49E1-900D-23C7479A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2F1E56F-982F-411B-81C3-4DE6A5FC7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881C7BC-6430-4F45-91DB-082F4C11B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ED0E041-9700-4EB4-9510-4CAD5E9A2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6EDF494-CC72-4298-B662-4379A485D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7E5C50C-A633-411B-AF94-FAAC57C3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533E0C4-CB03-4841-B69E-68A01766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4743943-4BCA-4E19-AAC7-C44294CA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688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F1AF39-F8A8-459B-B58A-F0ACC20C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93263B9-C3CA-47EF-B308-F72295A9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167E35A-F838-4182-989E-B41186FA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B01971A-52C1-43B1-9B4D-F1E65F5C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43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CC3B822-1EE9-4BE8-BF4E-3C811C45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C8621D7-8840-41C4-96F0-66D0AA2C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3D7EAAE-4B71-4A41-87E9-ECEB2E39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748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CC99DF-4895-4834-A768-22D380F9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8DC40B-A883-41CD-98C0-D0030837A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D5B425-F4C2-4CB6-B0ED-AC1B55CD0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2244A94-04CD-4F3F-A5B3-EB48A23E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F5486C1-6B0F-4E56-8CFA-13D56C4F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19CEC95-8A8A-4E46-B8FC-F5A820DF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46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B096FE-E46F-45C9-B4EC-2E8A98BA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30264B9-B4F9-4EE5-B5C4-F349231CD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68DA3F9-9043-4DB5-9A5C-9C03B6EAF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6F8430A-5B7A-4CA4-BEA4-0C12DB0D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535315-57A0-4D44-A80B-17F4B280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F429FB0-0194-41E1-8C26-1852E6E8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41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C8DDAA1-8255-4FF2-83F6-562EF99A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7C0C0BE-28E8-49A1-87D2-8985F53F3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8C26E0-F8D4-43E1-9D7C-CC9DAC111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943F4-FF64-43C7-BBB1-09BCF6D0945B}" type="datetimeFigureOut">
              <a:rPr lang="el-GR" smtClean="0"/>
              <a:t>16/12/2021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DDB338-385A-4160-9A1B-D38175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4B64C3-3D00-4706-A9F7-4B9347925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4E37B-DD03-4565-ADD6-641F79A639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76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D3A757-4A83-460D-A0EE-C48A3C825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12" y="0"/>
            <a:ext cx="912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Εικόνα 1" descr="Γιατί τα μινωικά ρούχα εμπνέουν τους σύγχρονους σχεδιαστές μόδας">
            <a:extLst>
              <a:ext uri="{FF2B5EF4-FFF2-40B4-BE49-F238E27FC236}">
                <a16:creationId xmlns:a16="http://schemas.microsoft.com/office/drawing/2014/main" id="{C1DE7796-7C02-4190-BF07-34D5402B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5" r="-1" b="27134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553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90C79C3-AB30-4976-A4A0-F2C7F7858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 r="15420" b="1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2E29946-FDEE-4E85-83B0-8CC352B8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/>
              <a:t>Traditional Art on Cretan Embroidery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6F2A2B-FEC6-40AA-B3AF-251C9D54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33186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F117107-E8A0-4FE4-8A53-5ACCC8F1E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2" b="103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69060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34685F-3025-46D9-9641-676E31A16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7" b="1495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8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E0819DD-7380-4668-80F2-A49862048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0" b="175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7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κλινοσκεπάσματα&#10;&#10;Περιγραφή που δημιουργήθηκε αυτόματα">
            <a:extLst>
              <a:ext uri="{FF2B5EF4-FFF2-40B4-BE49-F238E27FC236}">
                <a16:creationId xmlns:a16="http://schemas.microsoft.com/office/drawing/2014/main" id="{24800C45-4909-4235-83A5-6184F66F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7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36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85DD70C-F6A3-4C79-87E0-FCC3E2EC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STUDENTS’  CREATIONS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38498C8-1655-41EB-9AF6-F29573F10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8"/>
          <a:stretch/>
        </p:blipFill>
        <p:spPr>
          <a:xfrm rot="5400000">
            <a:off x="-681445" y="681445"/>
            <a:ext cx="6858000" cy="5495109"/>
          </a:xfrm>
          <a:prstGeom prst="rect">
            <a:avLst/>
          </a:prstGeom>
        </p:spPr>
      </p:pic>
      <p:sp>
        <p:nvSpPr>
          <p:cNvPr id="14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6D0879-B1A2-4C18-92BB-74939F7E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en-US" sz="2200" dirty="0"/>
              <a:t>The fifth graders tried to copy traditional art patterns from Minoan vessels, dresses, frescos and Cretan embroideries.</a:t>
            </a:r>
          </a:p>
          <a:p>
            <a:r>
              <a:rPr lang="en-US" sz="2200" dirty="0"/>
              <a:t>Here are some photos from their effort.</a:t>
            </a:r>
          </a:p>
        </p:txBody>
      </p:sp>
    </p:spTree>
    <p:extLst>
      <p:ext uri="{BB962C8B-B14F-4D97-AF65-F5344CB8AC3E}">
        <p14:creationId xmlns:p14="http://schemas.microsoft.com/office/powerpoint/2010/main" val="52678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C0416D0-B9A4-4E9F-8632-8E6430022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11030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74D1CA-D757-46B5-A76D-F4F33E262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996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DD806F-26CD-4B50-AD29-35C82786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D440000-7751-4208-A110-B99B83A3C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r="1468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2325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5DCC28-4856-4321-8C9C-84A81850C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1EA03E-B62D-49E3-8C4F-968C648EB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21204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2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455E2E1-8E12-4C93-AC48-C2E9E56CB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/>
              <a:t>Vitrual</a:t>
            </a:r>
            <a:r>
              <a:rPr lang="en-US" sz="4000" dirty="0"/>
              <a:t> Mobility</a:t>
            </a:r>
            <a:endParaRPr lang="el-GR" sz="40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6A4C6D-6932-42B9-8023-74306BC5C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4120" y="4078224"/>
            <a:ext cx="3184208" cy="130759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13</a:t>
            </a:r>
            <a:r>
              <a:rPr lang="en-US" sz="2000" baseline="30000" dirty="0"/>
              <a:t>th</a:t>
            </a:r>
            <a:r>
              <a:rPr lang="en-US" sz="2000" dirty="0"/>
              <a:t> – 17</a:t>
            </a:r>
            <a:r>
              <a:rPr lang="en-US" sz="2000" baseline="30000" dirty="0"/>
              <a:t>th</a:t>
            </a:r>
            <a:r>
              <a:rPr lang="en-US" sz="2000" dirty="0"/>
              <a:t> December 2021</a:t>
            </a:r>
            <a:r>
              <a:rPr lang="en-US" sz="2000" baseline="30000" dirty="0"/>
              <a:t> </a:t>
            </a:r>
          </a:p>
          <a:p>
            <a:pPr algn="l"/>
            <a:endParaRPr lang="el-GR" sz="2000" dirty="0"/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30BBD84-2255-4B00-8F9E-2026FC463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 r="1" b="15379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1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A28872-31AE-499C-8791-2A9694966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E7F5C91A-AD71-4318-9237-77C658E2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7338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A150FD-BC19-4A95-A700-037B1710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61FF04-F45E-433B-942C-38D9FA851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344A04-6A22-4991-91E9-22B99D7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en-US" dirty="0"/>
              <a:t>Thanks for watching!!</a:t>
            </a:r>
            <a:endParaRPr lang="el-GR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EF2951-5732-4B09-953B-21FEFCEF0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ECB5667-0E78-4CFF-A90B-C3AAF0207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r="-1" b="7966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υπαίθριος, ουρανός, κτίριο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B21D4F85-C78E-408A-AF3A-3D07B3ECE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r="1" b="12598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960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BEEE39F-6EE0-4B8D-BC19-B59E1F157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Traditional Art</a:t>
            </a:r>
            <a:endParaRPr lang="el-GR" sz="40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0064050-26EF-4BA9-8935-FB8900498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2248" y="4078224"/>
            <a:ext cx="2926080" cy="1307592"/>
          </a:xfrm>
        </p:spPr>
        <p:txBody>
          <a:bodyPr>
            <a:normAutofit/>
          </a:bodyPr>
          <a:lstStyle/>
          <a:p>
            <a:pPr algn="l"/>
            <a:endParaRPr lang="el-GR" sz="2000" dirty="0"/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Εικόνα 4" descr="Εικόνα που περιέχει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1553B48-8B36-420B-93F7-8CDE98D07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12227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59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197B23-8B1A-4247-8EA8-D6D723C0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36" y="2379954"/>
            <a:ext cx="4249006" cy="1844774"/>
          </a:xfrm>
        </p:spPr>
        <p:txBody>
          <a:bodyPr>
            <a:normAutofit/>
          </a:bodyPr>
          <a:lstStyle/>
          <a:p>
            <a:r>
              <a:rPr lang="en-US" sz="4100" dirty="0"/>
              <a:t>The Minoan Civilization 3000 – 1450  B.C.</a:t>
            </a:r>
            <a:endParaRPr lang="el-GR" sz="41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1B2B1D3-2460-40EA-93F1-8C62C9B2F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r="-1" b="7966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υπαίθριος, ουρανός, κτίριο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50645861-E33F-48C9-BDE7-86D24D1A9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r="1" b="12598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950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ΜΙΝΩΙΚΗ ΤΕΧΝΗ 2. ΜΙΝΩΙΚΟΣ ΠΟΛΙΤΙΣΜΟΣ. - ppt κατέβασμα">
            <a:extLst>
              <a:ext uri="{FF2B5EF4-FFF2-40B4-BE49-F238E27FC236}">
                <a16:creationId xmlns:a16="http://schemas.microsoft.com/office/drawing/2014/main" id="{40B1D915-94DA-4B8B-8D62-78E2523D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44" b="96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0D257EE-2448-43D3-A2F8-E86C8FB0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VESSELS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403114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Εικόνα 3" descr="Εικόνα που περιέχει τοίχος, εσωτερικό, βάζ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F39ABB82-53E5-4932-9D24-B47BE70B7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158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Εικόνα 2" descr="Εικόνα που περιέχει κείμενο, φλιτζάνι, βάζο, δοχ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E7B532C-C4FA-410F-8948-811BF7D41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97" y="1286934"/>
            <a:ext cx="7882408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DF3F77B-BB7A-480D-8AB5-C6612ABE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en-US" dirty="0"/>
              <a:t>FRESCOS</a:t>
            </a:r>
            <a:endParaRPr lang="el-GR" dirty="0"/>
          </a:p>
        </p:txBody>
      </p:sp>
      <p:sp>
        <p:nvSpPr>
          <p:cNvPr id="14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A18D0BC-EB2A-4905-9654-536850FAE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" b="-2"/>
          <a:stretch/>
        </p:blipFill>
        <p:spPr>
          <a:xfrm>
            <a:off x="1852190" y="1672010"/>
            <a:ext cx="8654080" cy="41715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0E35AB-FBF3-4EF6-8384-C3AD4ADB7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9524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Εικόνα 3" descr="Μινωική Κρήτη: η Ζωή και ο Θάνατος ενός εκπληκτικού Πολιτισμού - iscreta.gr">
            <a:extLst>
              <a:ext uri="{FF2B5EF4-FFF2-40B4-BE49-F238E27FC236}">
                <a16:creationId xmlns:a16="http://schemas.microsoft.com/office/drawing/2014/main" id="{3CE8A7AA-63F2-4F97-AA55-DBCCC53A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87331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61</Words>
  <Application>Microsoft Office PowerPoint</Application>
  <PresentationFormat>Ευρεία οθόνη</PresentationFormat>
  <Paragraphs>11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Rockwell</vt:lpstr>
      <vt:lpstr>Θέμα του Office</vt:lpstr>
      <vt:lpstr>Παρουσίαση του PowerPoint</vt:lpstr>
      <vt:lpstr>Vitrual Mobility</vt:lpstr>
      <vt:lpstr>Traditional Art</vt:lpstr>
      <vt:lpstr>The Minoan Civilization 3000 – 1450  B.C.</vt:lpstr>
      <vt:lpstr>VESSELS</vt:lpstr>
      <vt:lpstr>Παρουσίαση του PowerPoint</vt:lpstr>
      <vt:lpstr>Παρουσίαση του PowerPoint</vt:lpstr>
      <vt:lpstr>FRESCOS</vt:lpstr>
      <vt:lpstr>Παρουσίαση του PowerPoint</vt:lpstr>
      <vt:lpstr>Παρουσίαση του PowerPoint</vt:lpstr>
      <vt:lpstr>Traditional Art on Cretan Embroidery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STUDENTS’  CREATIONS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Thanks for watching!!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Nick</dc:creator>
  <cp:lastModifiedBy>Nick</cp:lastModifiedBy>
  <cp:revision>6</cp:revision>
  <dcterms:created xsi:type="dcterms:W3CDTF">2021-12-15T17:11:13Z</dcterms:created>
  <dcterms:modified xsi:type="dcterms:W3CDTF">2021-12-16T19:43:01Z</dcterms:modified>
</cp:coreProperties>
</file>