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0565F8FA-653F-473A-BF77-ED97E864E262}" type="datetimeFigureOut">
              <a:rPr lang="el-GR" smtClean="0"/>
              <a:t>24/1/2023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2042704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565F8FA-653F-473A-BF77-ED97E864E262}" type="datetimeFigureOut">
              <a:rPr lang="el-GR" smtClean="0"/>
              <a:t>24/1/2023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2664512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565F8FA-653F-473A-BF77-ED97E864E262}" type="datetimeFigureOut">
              <a:rPr lang="el-GR" smtClean="0"/>
              <a:t>24/1/2023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924704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565F8FA-653F-473A-BF77-ED97E864E262}" type="datetimeFigureOut">
              <a:rPr lang="el-GR" smtClean="0"/>
              <a:t>24/1/2023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41354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0565F8FA-653F-473A-BF77-ED97E864E262}" type="datetimeFigureOut">
              <a:rPr lang="el-GR" smtClean="0"/>
              <a:t>24/1/2023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3401327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0565F8FA-653F-473A-BF77-ED97E864E262}" type="datetimeFigureOut">
              <a:rPr lang="el-GR" smtClean="0"/>
              <a:t>24/1/2023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1281504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0565F8FA-653F-473A-BF77-ED97E864E262}" type="datetimeFigureOut">
              <a:rPr lang="el-GR" smtClean="0"/>
              <a:t>24/1/2023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341424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565F8FA-653F-473A-BF77-ED97E864E262}" type="datetimeFigureOut">
              <a:rPr lang="el-GR" smtClean="0"/>
              <a:t>24/1/2023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79750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565F8FA-653F-473A-BF77-ED97E864E262}" type="datetimeFigureOut">
              <a:rPr lang="el-GR" smtClean="0"/>
              <a:t>24/1/2023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1410964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0565F8FA-653F-473A-BF77-ED97E864E262}" type="datetimeFigureOut">
              <a:rPr lang="el-GR" smtClean="0"/>
              <a:t>24/1/2023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2043234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0565F8FA-653F-473A-BF77-ED97E864E262}" type="datetimeFigureOut">
              <a:rPr lang="el-GR" smtClean="0"/>
              <a:t>24/1/2023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1402968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5F8FA-653F-473A-BF77-ED97E864E262}" type="datetimeFigureOut">
              <a:rPr lang="el-GR" smtClean="0"/>
              <a:t>24/1/2023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118F65-E6EE-4FF0-9A28-6F9F5299BE86}" type="slidenum">
              <a:rPr lang="el-GR" smtClean="0"/>
              <a:t>‹#›</a:t>
            </a:fld>
            <a:endParaRPr lang="el-GR"/>
          </a:p>
        </p:txBody>
      </p:sp>
    </p:spTree>
    <p:extLst>
      <p:ext uri="{BB962C8B-B14F-4D97-AF65-F5344CB8AC3E}">
        <p14:creationId xmlns:p14="http://schemas.microsoft.com/office/powerpoint/2010/main" val="4036038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HR1gdUQSqeE&amp;ab_channel=DjToni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676400" y="1274618"/>
            <a:ext cx="9144000" cy="3643746"/>
          </a:xfrm>
          <a:solidFill>
            <a:srgbClr val="FFFF00"/>
          </a:solidFill>
        </p:spPr>
        <p:txBody>
          <a:bodyPr>
            <a:normAutofit fontScale="90000"/>
          </a:bodyPr>
          <a:lstStyle/>
          <a:p>
            <a:r>
              <a:rPr lang="el-GR" sz="7200" dirty="0" smtClean="0"/>
              <a:t>ΚΕΦ. 20</a:t>
            </a:r>
            <a:br>
              <a:rPr lang="el-GR" sz="7200" dirty="0" smtClean="0"/>
            </a:br>
            <a:r>
              <a:rPr lang="el-GR" sz="7200" dirty="0" smtClean="0"/>
              <a:t>Η φύλαξη των ανατολικών συνόρων και οι ακρίτες</a:t>
            </a:r>
            <a:endParaRPr lang="el-GR" sz="7200" dirty="0"/>
          </a:p>
        </p:txBody>
      </p:sp>
    </p:spTree>
    <p:extLst>
      <p:ext uri="{BB962C8B-B14F-4D97-AF65-F5344CB8AC3E}">
        <p14:creationId xmlns:p14="http://schemas.microsoft.com/office/powerpoint/2010/main" val="328511021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p:spPr>
        <p:txBody>
          <a:bodyPr/>
          <a:lstStyle/>
          <a:p>
            <a:r>
              <a:rPr lang="el-GR" dirty="0" smtClean="0"/>
              <a:t>Γιατί ήταν δύσκολη η φύλαξη των συνόρων της αυτοκρατορίας;</a:t>
            </a: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7527" y="1690688"/>
            <a:ext cx="9798609" cy="4727575"/>
          </a:xfrm>
        </p:spPr>
      </p:pic>
    </p:spTree>
    <p:extLst>
      <p:ext uri="{BB962C8B-B14F-4D97-AF65-F5344CB8AC3E}">
        <p14:creationId xmlns:p14="http://schemas.microsoft.com/office/powerpoint/2010/main" val="240288985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p:spPr>
        <p:txBody>
          <a:bodyPr/>
          <a:lstStyle/>
          <a:p>
            <a:r>
              <a:rPr lang="el-GR" dirty="0" smtClean="0"/>
              <a:t>Πώς αντιμετώπισαν το πρόβλημα της φύλαξης οι Βυζαντινοί;</a:t>
            </a:r>
            <a:endParaRPr lang="el-GR" dirty="0"/>
          </a:p>
        </p:txBody>
      </p:sp>
      <p:sp>
        <p:nvSpPr>
          <p:cNvPr id="7" name="Θέση περιεχομένου 6"/>
          <p:cNvSpPr>
            <a:spLocks noGrp="1"/>
          </p:cNvSpPr>
          <p:nvPr>
            <p:ph idx="1"/>
          </p:nvPr>
        </p:nvSpPr>
        <p:spPr/>
        <p:txBody>
          <a:bodyPr/>
          <a:lstStyle/>
          <a:p>
            <a:pPr marL="0" indent="0">
              <a:buNone/>
            </a:pPr>
            <a:r>
              <a:rPr lang="el-GR" dirty="0" smtClean="0"/>
              <a:t>Έβαλαν στις άκρες των συνόρων μόνιμους φρουρούς που τους ονόμασαν </a:t>
            </a:r>
            <a:r>
              <a:rPr lang="el-GR" dirty="0" smtClean="0"/>
              <a:t>Α……….</a:t>
            </a:r>
            <a:endParaRPr lang="el-GR" dirty="0" smtClean="0"/>
          </a:p>
          <a:p>
            <a:pPr marL="0" indent="0">
              <a:buNone/>
            </a:pPr>
            <a:endParaRPr lang="el-GR" dirty="0"/>
          </a:p>
        </p:txBody>
      </p:sp>
      <p:pic>
        <p:nvPicPr>
          <p:cNvPr id="9" name="Εικόνα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9159" y="2344882"/>
            <a:ext cx="6667500" cy="4191000"/>
          </a:xfrm>
          <a:prstGeom prst="rect">
            <a:avLst/>
          </a:prstGeom>
        </p:spPr>
      </p:pic>
    </p:spTree>
    <p:extLst>
      <p:ext uri="{BB962C8B-B14F-4D97-AF65-F5344CB8AC3E}">
        <p14:creationId xmlns:p14="http://schemas.microsoft.com/office/powerpoint/2010/main" val="4014337989"/>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p:spPr>
        <p:txBody>
          <a:bodyPr/>
          <a:lstStyle/>
          <a:p>
            <a:r>
              <a:rPr lang="el-GR" dirty="0" smtClean="0"/>
              <a:t>Ποια προνόμια είχαν οι Ακρίτες; </a:t>
            </a:r>
            <a:endParaRPr lang="el-GR" dirty="0"/>
          </a:p>
        </p:txBody>
      </p:sp>
      <p:sp>
        <p:nvSpPr>
          <p:cNvPr id="3" name="Θέση περιεχομένου 2"/>
          <p:cNvSpPr>
            <a:spLocks noGrp="1"/>
          </p:cNvSpPr>
          <p:nvPr>
            <p:ph idx="1"/>
          </p:nvPr>
        </p:nvSpPr>
        <p:spPr/>
        <p:txBody>
          <a:bodyPr/>
          <a:lstStyle/>
          <a:p>
            <a:r>
              <a:rPr lang="el-GR" dirty="0" smtClean="0"/>
              <a:t>Είχαν δωρεάν γη για καλλιέργεια τα ονομαζόμενα </a:t>
            </a:r>
            <a:r>
              <a:rPr lang="el-GR" dirty="0" err="1" smtClean="0"/>
              <a:t>στρατ</a:t>
            </a:r>
            <a:r>
              <a:rPr lang="el-GR" dirty="0" smtClean="0"/>
              <a:t>………………</a:t>
            </a:r>
            <a:endParaRPr lang="el-GR" dirty="0" smtClean="0"/>
          </a:p>
          <a:p>
            <a:r>
              <a:rPr lang="el-GR" dirty="0" smtClean="0"/>
              <a:t>Είχαν άλογα και πανοπλίες για τους πολέμους</a:t>
            </a:r>
          </a:p>
          <a:p>
            <a:r>
              <a:rPr lang="el-GR" dirty="0" smtClean="0"/>
              <a:t>Απαλλάσσονταν από </a:t>
            </a:r>
            <a:r>
              <a:rPr lang="el-GR" dirty="0" smtClean="0"/>
              <a:t>φ…………..</a:t>
            </a:r>
            <a:endParaRPr lang="el-GR" dirty="0" smtClean="0"/>
          </a:p>
          <a:p>
            <a:pPr marL="0" indent="0">
              <a:buNone/>
            </a:pPr>
            <a:endParaRPr lang="el-GR" dirty="0" smtClean="0"/>
          </a:p>
          <a:p>
            <a:pPr marL="0" indent="0">
              <a:buNone/>
            </a:pPr>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0444" y="3344863"/>
            <a:ext cx="3705106" cy="2967037"/>
          </a:xfrm>
          <a:prstGeom prst="rect">
            <a:avLst/>
          </a:prstGeom>
        </p:spPr>
      </p:pic>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5435" y="3283095"/>
            <a:ext cx="3410383" cy="3010840"/>
          </a:xfrm>
          <a:prstGeom prst="rect">
            <a:avLst/>
          </a:prstGeom>
        </p:spPr>
      </p:pic>
    </p:spTree>
    <p:extLst>
      <p:ext uri="{BB962C8B-B14F-4D97-AF65-F5344CB8AC3E}">
        <p14:creationId xmlns:p14="http://schemas.microsoft.com/office/powerpoint/2010/main" val="2429361582"/>
      </p:ext>
    </p:extLst>
  </p:cSld>
  <p:clrMapOvr>
    <a:masterClrMapping/>
  </p:clrMapOvr>
  <p:transition spd="med">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p:spPr>
        <p:txBody>
          <a:bodyPr/>
          <a:lstStyle/>
          <a:p>
            <a:r>
              <a:rPr lang="el-GR" dirty="0" smtClean="0"/>
              <a:t>Τι έκαναν οι Ακρίτες όταν δεν πολεμούσαν;</a:t>
            </a:r>
            <a:endParaRPr lang="el-GR" dirty="0"/>
          </a:p>
        </p:txBody>
      </p:sp>
      <p:sp>
        <p:nvSpPr>
          <p:cNvPr id="3" name="Θέση περιεχομένου 2"/>
          <p:cNvSpPr>
            <a:spLocks noGrp="1"/>
          </p:cNvSpPr>
          <p:nvPr>
            <p:ph idx="1"/>
          </p:nvPr>
        </p:nvSpPr>
        <p:spPr/>
        <p:txBody>
          <a:bodyPr/>
          <a:lstStyle/>
          <a:p>
            <a:r>
              <a:rPr lang="el-GR" dirty="0" smtClean="0"/>
              <a:t>Φρουρούσαν τα περάσματα των συνόρων</a:t>
            </a:r>
          </a:p>
          <a:p>
            <a:r>
              <a:rPr lang="el-GR" dirty="0" smtClean="0"/>
              <a:t>Εμπόδιζαν τους εχθρούς να λεηλατούν</a:t>
            </a:r>
          </a:p>
          <a:p>
            <a:r>
              <a:rPr lang="el-GR" dirty="0" smtClean="0"/>
              <a:t>Γυμνάζονταν στο </a:t>
            </a:r>
            <a:r>
              <a:rPr lang="el-GR" dirty="0" err="1" smtClean="0"/>
              <a:t>τρ</a:t>
            </a:r>
            <a:r>
              <a:rPr lang="el-GR" dirty="0" smtClean="0"/>
              <a:t>…….. </a:t>
            </a:r>
            <a:r>
              <a:rPr lang="el-GR" dirty="0" smtClean="0"/>
              <a:t>και στο </a:t>
            </a:r>
            <a:r>
              <a:rPr lang="el-GR" dirty="0" smtClean="0"/>
              <a:t>κ………..</a:t>
            </a:r>
            <a:endParaRPr lang="el-GR" dirty="0" smtClean="0"/>
          </a:p>
          <a:p>
            <a:r>
              <a:rPr lang="el-GR" dirty="0" smtClean="0"/>
              <a:t>Βοηθούσαν να οχυρωθούν οι ακριτικές πόλεις</a:t>
            </a:r>
            <a:r>
              <a:rPr lang="el-GR" dirty="0"/>
              <a:t> </a:t>
            </a:r>
            <a:r>
              <a:rPr lang="el-GR" dirty="0" smtClean="0"/>
              <a:t>χτίζοντας κάστρα και </a:t>
            </a:r>
            <a:r>
              <a:rPr lang="el-GR" dirty="0" smtClean="0"/>
              <a:t>β………….</a:t>
            </a:r>
            <a:endParaRPr lang="el-GR" dirty="0" smtClean="0"/>
          </a:p>
        </p:txBody>
      </p:sp>
      <p:pic>
        <p:nvPicPr>
          <p:cNvPr id="6" name="Εικόνα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8509" y="3878695"/>
            <a:ext cx="8174182" cy="2753509"/>
          </a:xfrm>
          <a:prstGeom prst="rect">
            <a:avLst/>
          </a:prstGeom>
        </p:spPr>
      </p:pic>
    </p:spTree>
    <p:extLst>
      <p:ext uri="{BB962C8B-B14F-4D97-AF65-F5344CB8AC3E}">
        <p14:creationId xmlns:p14="http://schemas.microsoft.com/office/powerpoint/2010/main" val="1215443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p:spPr>
        <p:txBody>
          <a:bodyPr/>
          <a:lstStyle/>
          <a:p>
            <a:r>
              <a:rPr lang="el-GR" dirty="0" smtClean="0"/>
              <a:t>Πώς τους αντιμετώπιζε ο λαός;</a:t>
            </a:r>
            <a:endParaRPr lang="el-GR" dirty="0"/>
          </a:p>
        </p:txBody>
      </p:sp>
      <p:sp>
        <p:nvSpPr>
          <p:cNvPr id="3" name="Θέση περιεχομένου 2"/>
          <p:cNvSpPr>
            <a:spLocks noGrp="1"/>
          </p:cNvSpPr>
          <p:nvPr>
            <p:ph idx="1"/>
          </p:nvPr>
        </p:nvSpPr>
        <p:spPr>
          <a:xfrm>
            <a:off x="365760" y="2222697"/>
            <a:ext cx="6400799" cy="3742006"/>
          </a:xfrm>
        </p:spPr>
        <p:txBody>
          <a:bodyPr/>
          <a:lstStyle/>
          <a:p>
            <a:r>
              <a:rPr lang="el-GR" dirty="0" smtClean="0"/>
              <a:t>Ο λαός τους ένιωθε προστάτες του, τους αγαπούσε και τους θαύμαζε για την ανδρεία τους. Τους εξύμνησε στα ακριτικά τραγούδια που μιλούν για τη ζωή και τους αγώνες των Ακριτών, σώθηκαν από γενιά σε γενιά και έγιναν η αρχή των δημοτικών τραγουδιών.</a:t>
            </a:r>
          </a:p>
          <a:p>
            <a:endParaRPr lang="el-GR" dirty="0"/>
          </a:p>
          <a:p>
            <a:pPr marL="0" indent="0">
              <a:buNone/>
            </a:pPr>
            <a:endParaRPr lang="el-GR" dirty="0" smtClean="0"/>
          </a:p>
          <a:p>
            <a:pPr marL="0" indent="0">
              <a:buNone/>
            </a:pPr>
            <a:endParaRPr lang="el-GR" dirty="0" smtClean="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7279" y="2799471"/>
            <a:ext cx="5304721" cy="2982349"/>
          </a:xfrm>
          <a:prstGeom prst="rect">
            <a:avLst/>
          </a:prstGeom>
        </p:spPr>
      </p:pic>
    </p:spTree>
    <p:extLst>
      <p:ext uri="{BB962C8B-B14F-4D97-AF65-F5344CB8AC3E}">
        <p14:creationId xmlns:p14="http://schemas.microsoft.com/office/powerpoint/2010/main" val="2457583973"/>
      </p:ext>
    </p:extLst>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p:spPr>
        <p:txBody>
          <a:bodyPr/>
          <a:lstStyle/>
          <a:p>
            <a:r>
              <a:rPr lang="el-GR" dirty="0" smtClean="0"/>
              <a:t>Ποιος ήταν ο πιο ξακουστός από τους Ακρίτες;</a:t>
            </a:r>
            <a:endParaRPr lang="el-GR" dirty="0"/>
          </a:p>
        </p:txBody>
      </p:sp>
      <p:sp>
        <p:nvSpPr>
          <p:cNvPr id="3" name="Θέση περιεχομένου 2"/>
          <p:cNvSpPr>
            <a:spLocks noGrp="1"/>
          </p:cNvSpPr>
          <p:nvPr>
            <p:ph idx="1"/>
          </p:nvPr>
        </p:nvSpPr>
        <p:spPr/>
        <p:txBody>
          <a:bodyPr/>
          <a:lstStyle/>
          <a:p>
            <a:r>
              <a:rPr lang="el-GR" dirty="0"/>
              <a:t>Ο  πιο ξακουστός από τους Ακρίτες ήταν ο </a:t>
            </a:r>
            <a:r>
              <a:rPr lang="el-GR" dirty="0" smtClean="0"/>
              <a:t>Β……………. Δ……….. </a:t>
            </a:r>
            <a:r>
              <a:rPr lang="el-GR" dirty="0"/>
              <a:t>που εξυμνήθηκε στο </a:t>
            </a:r>
            <a:r>
              <a:rPr lang="el-GR" dirty="0" smtClean="0"/>
              <a:t>έ………       </a:t>
            </a:r>
            <a:r>
              <a:rPr lang="el-GR" dirty="0"/>
              <a:t>«Βασίλειος Διγενής </a:t>
            </a:r>
            <a:r>
              <a:rPr lang="el-GR" dirty="0" smtClean="0"/>
              <a:t>Ακρίτας</a:t>
            </a:r>
            <a:r>
              <a:rPr lang="el-GR" dirty="0" smtClean="0"/>
              <a:t>»</a:t>
            </a:r>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3348" y="2634248"/>
            <a:ext cx="4581525" cy="3952875"/>
          </a:xfrm>
          <a:prstGeom prst="rect">
            <a:avLst/>
          </a:prstGeom>
        </p:spPr>
      </p:pic>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5409" y="2839470"/>
            <a:ext cx="2832295" cy="3472430"/>
          </a:xfrm>
          <a:prstGeom prst="rect">
            <a:avLst/>
          </a:prstGeom>
        </p:spPr>
      </p:pic>
    </p:spTree>
    <p:extLst>
      <p:ext uri="{BB962C8B-B14F-4D97-AF65-F5344CB8AC3E}">
        <p14:creationId xmlns:p14="http://schemas.microsoft.com/office/powerpoint/2010/main" val="26809737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94471" y="925292"/>
            <a:ext cx="5126501" cy="4716767"/>
          </a:xfrm>
        </p:spPr>
        <p:txBody>
          <a:bodyPr/>
          <a:lstStyle/>
          <a:p>
            <a:pPr algn="just"/>
            <a:r>
              <a:rPr lang="el-GR" dirty="0" smtClean="0"/>
              <a:t>Στην Κύπρο, στον Πόντο, στην Κρήτη και σε όλη την Ελλάδα τραγουδούσαν και τραγουδούν ακόμα και σήμερα τα κατορθώματα του Διγενή και θεωρούσαν ότι ήταν απόγονος του Ηρακλή, του Αχιλλέα και του Μεγάλου Αλεξάνδρου αλλά και πρόγονος του κλέφτη του ’21.</a:t>
            </a:r>
          </a:p>
          <a:p>
            <a:pPr marL="0" indent="0" algn="just">
              <a:buNone/>
            </a:pPr>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3604" y="1131534"/>
            <a:ext cx="5239424" cy="3989106"/>
          </a:xfrm>
          <a:prstGeom prst="rect">
            <a:avLst/>
          </a:prstGeom>
        </p:spPr>
      </p:pic>
    </p:spTree>
    <p:extLst>
      <p:ext uri="{BB962C8B-B14F-4D97-AF65-F5344CB8AC3E}">
        <p14:creationId xmlns:p14="http://schemas.microsoft.com/office/powerpoint/2010/main" val="13219334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hlinkClick r:id="rId2"/>
              </a:rPr>
              <a:t> </a:t>
            </a:r>
            <a:r>
              <a:rPr lang="el-GR" dirty="0" smtClean="0">
                <a:hlinkClick r:id="rId2"/>
              </a:rPr>
              <a:t>Ο ΔΙΓΕΝΗΣ ΨΥΧΟΜΑΧΕΙ</a:t>
            </a:r>
            <a:endParaRPr lang="el-GR" dirty="0"/>
          </a:p>
        </p:txBody>
      </p:sp>
    </p:spTree>
    <p:extLst>
      <p:ext uri="{BB962C8B-B14F-4D97-AF65-F5344CB8AC3E}">
        <p14:creationId xmlns:p14="http://schemas.microsoft.com/office/powerpoint/2010/main" val="232444136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229</Words>
  <Application>Microsoft Office PowerPoint</Application>
  <PresentationFormat>Ευρεία οθόνη</PresentationFormat>
  <Paragraphs>20</Paragraphs>
  <Slides>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9</vt:i4>
      </vt:variant>
    </vt:vector>
  </HeadingPairs>
  <TitlesOfParts>
    <vt:vector size="13" baseType="lpstr">
      <vt:lpstr>Arial</vt:lpstr>
      <vt:lpstr>Calibri</vt:lpstr>
      <vt:lpstr>Calibri Light</vt:lpstr>
      <vt:lpstr>Θέμα του Office</vt:lpstr>
      <vt:lpstr>ΚΕΦ. 20 Η φύλαξη των ανατολικών συνόρων και οι ακρίτες</vt:lpstr>
      <vt:lpstr>Γιατί ήταν δύσκολη η φύλαξη των συνόρων της αυτοκρατορίας;</vt:lpstr>
      <vt:lpstr>Πώς αντιμετώπισαν το πρόβλημα της φύλαξης οι Βυζαντινοί;</vt:lpstr>
      <vt:lpstr>Ποια προνόμια είχαν οι Ακρίτες; </vt:lpstr>
      <vt:lpstr>Τι έκαναν οι Ακρίτες όταν δεν πολεμούσαν;</vt:lpstr>
      <vt:lpstr>Πώς τους αντιμετώπιζε ο λαός;</vt:lpstr>
      <vt:lpstr>Ποιος ήταν ο πιο ξακουστός από τους Ακρίτες;</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 20 Η φύλαξη των ανατολικών συνόρων και οι ακρίτες</dc:title>
  <dc:creator>User</dc:creator>
  <cp:lastModifiedBy>User</cp:lastModifiedBy>
  <cp:revision>9</cp:revision>
  <dcterms:created xsi:type="dcterms:W3CDTF">2023-01-11T20:01:15Z</dcterms:created>
  <dcterms:modified xsi:type="dcterms:W3CDTF">2023-01-24T20:28:34Z</dcterms:modified>
</cp:coreProperties>
</file>