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18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278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167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0832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3951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3168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6563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907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663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320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06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73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969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926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27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705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EF1B-5C8B-42BE-B81D-156C0A3EA197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06C8C18-A54A-4A10-8160-297E03D999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203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6555C6-600C-D98F-32D7-C9E7F8651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8719" y="923982"/>
            <a:ext cx="9144000" cy="3421626"/>
          </a:xfrm>
        </p:spPr>
        <p:txBody>
          <a:bodyPr>
            <a:normAutofit fontScale="90000"/>
          </a:bodyPr>
          <a:lstStyle/>
          <a:p>
            <a:r>
              <a:rPr lang="el-GR" sz="6600" b="1" dirty="0">
                <a:solidFill>
                  <a:srgbClr val="FF0000"/>
                </a:solidFill>
              </a:rPr>
              <a:t>Κεφ. 31 Η ανάκτηση της Πόλης από τον Μιχαήλ Η΄, τον Παλαιολόγο</a:t>
            </a:r>
          </a:p>
        </p:txBody>
      </p:sp>
    </p:spTree>
    <p:extLst>
      <p:ext uri="{BB962C8B-B14F-4D97-AF65-F5344CB8AC3E}">
        <p14:creationId xmlns:p14="http://schemas.microsoft.com/office/powerpoint/2010/main" val="61074971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3915FD-46C0-EF94-60A9-A9A04E89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Τι έκανε ο Μιχαήλ Παλαιολόγος για να ελευθερώσει την Κωνσταντινούπολη</a:t>
            </a:r>
            <a:r>
              <a:rPr lang="el-GR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992DBD-5FCC-45EE-A221-80BC2D76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3909" y="1799303"/>
            <a:ext cx="8915400" cy="3777622"/>
          </a:xfrm>
        </p:spPr>
        <p:txBody>
          <a:bodyPr>
            <a:noAutofit/>
          </a:bodyPr>
          <a:lstStyle/>
          <a:p>
            <a:r>
              <a:rPr lang="el-GR" sz="2800" dirty="0"/>
              <a:t>Ο Μιχαήλ Παλαιολόγος, που ήταν αυτοκράτορας Ν………., είχε δώσει εντολή να παρακολουθούν νύχτα μέρα την Πόλη αναζητώντας τρόπο για να την καταλάβουν από τους Φράγκους.</a:t>
            </a:r>
          </a:p>
          <a:p>
            <a:r>
              <a:rPr lang="el-GR" sz="2800" dirty="0"/>
              <a:t>Συνεργάστηκε με τους Γ……… (Γένοβα: ανταγωνίστρια πόλη της Βενετίας) που είχαν ισχυρό ν……… και </a:t>
            </a:r>
          </a:p>
          <a:p>
            <a:r>
              <a:rPr lang="el-GR" sz="2800" dirty="0"/>
              <a:t>Υποσχέθηκε να τους παραχωρήσει ε…………. </a:t>
            </a:r>
            <a:r>
              <a:rPr lang="el-GR" sz="2800" dirty="0" err="1"/>
              <a:t>πρ</a:t>
            </a:r>
            <a:r>
              <a:rPr lang="el-GR" sz="2800" dirty="0"/>
              <a:t>……………. αν έπαιρνε ξανά την Πόλη.</a:t>
            </a:r>
          </a:p>
          <a:p>
            <a:pPr marL="0" indent="0">
              <a:buNone/>
            </a:pPr>
            <a:r>
              <a:rPr lang="el-G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366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D7707A-144C-DE1F-5A4F-85436F4A0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80" y="515956"/>
            <a:ext cx="8911687" cy="1280890"/>
          </a:xfrm>
        </p:spPr>
        <p:txBody>
          <a:bodyPr/>
          <a:lstStyle/>
          <a:p>
            <a:r>
              <a:rPr lang="el-GR" sz="4000" b="1" dirty="0">
                <a:solidFill>
                  <a:srgbClr val="FF0000"/>
                </a:solidFill>
              </a:rPr>
              <a:t>Πώς</a:t>
            </a:r>
            <a:r>
              <a:rPr lang="el-GR" b="1" dirty="0">
                <a:solidFill>
                  <a:srgbClr val="FF0000"/>
                </a:solidFill>
              </a:rPr>
              <a:t> κατάφερε να την ξαναπάρει;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724472-8711-9EB9-B1A6-14F04FF14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302" y="1796845"/>
            <a:ext cx="10054450" cy="411781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sz="3000" dirty="0"/>
              <a:t>57 χρόνια μετά την άλωση της Πόλης από τους Φράγκους η τύχη χαμογέλασε στον Μιχαήλ Παλαιολόγο. Ο στρατηγός του Α………. Σ………………  από μια αφύλακτη π……… κατάφερε να μπει στην Πόλη το καλοκαίρι του 1261και να την καταλάβει χωρίς καμία αντίσταση από τους Φράγκους.  </a:t>
            </a:r>
          </a:p>
          <a:p>
            <a:pPr marL="0" indent="0">
              <a:buNone/>
            </a:pPr>
            <a:r>
              <a:rPr lang="el-GR" sz="3000" dirty="0"/>
              <a:t>Έτσι, ο Μ…………… Π…………. στέφθηκε αυτοκράτορας στον ναό της Αγίας Σοφίας από τον Πατριάρχη Α………..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447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F1660E-5B28-8A64-B445-5EAC99B6D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Τι αποτελέσματα είχε η κατάκτηση της Κωνσταντινούπολης από τους Φράγκους;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581A47-67B7-9D4F-A634-B20169E7D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1419" y="1905000"/>
            <a:ext cx="8915400" cy="3777622"/>
          </a:xfrm>
        </p:spPr>
        <p:txBody>
          <a:bodyPr>
            <a:normAutofit/>
          </a:bodyPr>
          <a:lstStyle/>
          <a:p>
            <a:r>
              <a:rPr lang="el-GR" sz="2800" dirty="0"/>
              <a:t>Οι Φράγκοι μισητοί και ανεπιθύμητοι από τους κατοίκους της Κωνσταντινούπολης </a:t>
            </a:r>
          </a:p>
          <a:p>
            <a:r>
              <a:rPr lang="el-GR" sz="2800" dirty="0"/>
              <a:t>Άδειασαν τα τ…….. του κράτους.</a:t>
            </a:r>
          </a:p>
          <a:p>
            <a:r>
              <a:rPr lang="el-GR" sz="2800" dirty="0"/>
              <a:t>Κατέστρεψαν κ………, </a:t>
            </a:r>
          </a:p>
          <a:p>
            <a:r>
              <a:rPr lang="el-GR" sz="2800" dirty="0"/>
              <a:t>Έ………. Τ………. λεηλατήθηκαν και μεταφέρθηκαν στη Δύση</a:t>
            </a:r>
          </a:p>
          <a:p>
            <a:r>
              <a:rPr lang="el-GR" sz="2800" dirty="0"/>
              <a:t>Η χριστιανική πίστη κλονίστηκε</a:t>
            </a:r>
          </a:p>
        </p:txBody>
      </p:sp>
    </p:spTree>
    <p:extLst>
      <p:ext uri="{BB962C8B-B14F-4D97-AF65-F5344CB8AC3E}">
        <p14:creationId xmlns:p14="http://schemas.microsoft.com/office/powerpoint/2010/main" val="25261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5D3625-6CCA-9EFA-6DD0-6D8239DA6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Ποιες είναι οι νέες απειλές με τις οποίες έρχονται αντιμέτωποι οι Βυζαντινοί;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873331-422E-5724-CD72-A2AFAB6A9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33418"/>
          </a:xfrm>
        </p:spPr>
        <p:txBody>
          <a:bodyPr>
            <a:normAutofit/>
          </a:bodyPr>
          <a:lstStyle/>
          <a:p>
            <a:r>
              <a:rPr lang="el-GR" sz="2800" dirty="0"/>
              <a:t>Η Κωνσταντινούπολη έμεινε χωρίς σ………….</a:t>
            </a:r>
          </a:p>
          <a:p>
            <a:r>
              <a:rPr lang="el-GR" sz="2800" dirty="0"/>
              <a:t>Στην Ανατολή παραμόνευαν νέα τ…… φ…..</a:t>
            </a:r>
          </a:p>
          <a:p>
            <a:r>
              <a:rPr lang="el-GR" sz="2800" dirty="0"/>
              <a:t>Στο Βορρά απειλούσαν Σ…… και Β…….</a:t>
            </a:r>
          </a:p>
          <a:p>
            <a:r>
              <a:rPr lang="el-GR" sz="2800" dirty="0"/>
              <a:t>Στη Δύση Φ……. και Β………</a:t>
            </a:r>
          </a:p>
          <a:p>
            <a:endParaRPr lang="el-GR" sz="2800" dirty="0"/>
          </a:p>
          <a:p>
            <a:pPr marL="0" indent="0">
              <a:buNone/>
            </a:pPr>
            <a:r>
              <a:rPr lang="el-GR" sz="2800" dirty="0"/>
              <a:t>Η αυτοκρατορία εξέπεμπε τις τελευταίες αναλαμπές της πριν από την τελική της πτώση.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96667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261</Words>
  <Application>Microsoft Office PowerPoint</Application>
  <PresentationFormat>Ευρεία οθόνη</PresentationFormat>
  <Paragraphs>22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Θρόισμα</vt:lpstr>
      <vt:lpstr>Κεφ. 31 Η ανάκτηση της Πόλης από τον Μιχαήλ Η΄, τον Παλαιολόγο</vt:lpstr>
      <vt:lpstr>Τι έκανε ο Μιχαήλ Παλαιολόγος για να ελευθερώσει την Κωνσταντινούπολη;</vt:lpstr>
      <vt:lpstr>Πώς κατάφερε να την ξαναπάρει;</vt:lpstr>
      <vt:lpstr>Τι αποτελέσματα είχε η κατάκτηση της Κωνσταντινούπολης από τους Φράγκους;</vt:lpstr>
      <vt:lpstr>Ποιες είναι οι νέες απειλές με τις οποίες έρχονται αντιμέτωποι οι Βυζαντινοί;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31 Η ανάκτηση της Πόλης από τον Μιχαήλ Η΄, τον Παλαιολόγο</dc:title>
  <dc:creator>filiopanagiotaki@outlook.com</dc:creator>
  <cp:lastModifiedBy>filiopanagiotaki@outlook.com</cp:lastModifiedBy>
  <cp:revision>5</cp:revision>
  <dcterms:created xsi:type="dcterms:W3CDTF">2023-03-29T21:05:33Z</dcterms:created>
  <dcterms:modified xsi:type="dcterms:W3CDTF">2023-03-29T21:59:25Z</dcterms:modified>
</cp:coreProperties>
</file>