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17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596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121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5055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7882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5061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458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26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869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443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66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246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764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17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120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79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A578A-DC4C-4EEB-AEEF-650EFEC499E3}" type="datetimeFigureOut">
              <a:rPr lang="el-GR" smtClean="0"/>
              <a:t>3/4/2023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F60ED4-2E21-4A24-82DE-E3A5998BD19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579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hotodentro.edu.gr/v/item/ds/8521/93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8823EF-DB11-0BDD-F5C7-27FEECFD5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2697" y="1220685"/>
            <a:ext cx="9144000" cy="3164502"/>
          </a:xfrm>
        </p:spPr>
        <p:txBody>
          <a:bodyPr>
            <a:normAutofit/>
          </a:bodyPr>
          <a:lstStyle/>
          <a:p>
            <a:r>
              <a:rPr lang="el-GR" sz="5400" b="1" dirty="0">
                <a:solidFill>
                  <a:srgbClr val="FF0000"/>
                </a:solidFill>
              </a:rPr>
              <a:t>Κεφ. 33 Οι Οθωμανοί Τούρκοι κατακτούν βυζαντινά εδάφη</a:t>
            </a:r>
          </a:p>
        </p:txBody>
      </p:sp>
    </p:spTree>
    <p:extLst>
      <p:ext uri="{BB962C8B-B14F-4D97-AF65-F5344CB8AC3E}">
        <p14:creationId xmlns:p14="http://schemas.microsoft.com/office/powerpoint/2010/main" val="179148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7AE090-21A9-D7E8-5443-0B1AC4EE3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Ποιος ήταν ο νέος εχθρός της 	Βυζαντινής αυτοκρατορίας;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C3FBCB-1256-293C-33D9-150E4C007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Στα μέσα του 14</a:t>
            </a:r>
            <a:r>
              <a:rPr lang="el-GR" sz="2400" baseline="30000" dirty="0"/>
              <a:t>ου</a:t>
            </a:r>
            <a:r>
              <a:rPr lang="el-GR" sz="2400" dirty="0"/>
              <a:t> αιώνα ένας νέος εχθρός της Βυζαντινής αυτοκρατορίας εμφανίζεται από ανατολικά, οι </a:t>
            </a:r>
            <a:r>
              <a:rPr lang="el-GR" sz="2400" dirty="0" err="1"/>
              <a:t>Οθ</a:t>
            </a:r>
            <a:r>
              <a:rPr lang="el-GR" sz="2400" dirty="0"/>
              <a:t>……….. Τ………</a:t>
            </a:r>
          </a:p>
          <a:p>
            <a:r>
              <a:rPr lang="el-GR" sz="2400" dirty="0"/>
              <a:t>Ήταν σκληροί πολεμιστές και φανατικοί Μουσουλμάνοι</a:t>
            </a:r>
          </a:p>
          <a:p>
            <a:r>
              <a:rPr lang="el-GR" sz="2400" dirty="0"/>
              <a:t>Τους πληθυσμούς που αντιστέκονταν τους ανάγκαζαν να αλλάξουν π……… και να εξ…………..</a:t>
            </a:r>
          </a:p>
          <a:p>
            <a:r>
              <a:rPr lang="el-GR" sz="2400" dirty="0"/>
              <a:t>Ανεμπόδιστοι κατέκτησαν ολόκληρη τη Μικρά Α…… και έφτασαν ως την </a:t>
            </a:r>
            <a:r>
              <a:rPr lang="el-GR" sz="2400" dirty="0" err="1"/>
              <a:t>Πρ</a:t>
            </a:r>
            <a:r>
              <a:rPr lang="el-GR" sz="2400" dirty="0"/>
              <a:t>…… την οποία έκαναν πρωτεύουσά τους. </a:t>
            </a:r>
            <a:r>
              <a:rPr lang="el-GR" sz="2400" dirty="0">
                <a:hlinkClick r:id="rId2"/>
              </a:rPr>
              <a:t>Η ΕΞΑΠΛΩΣΗ ΤΟΥ ΟΘΩΜΑΝΙΚΟΥ ΚΡΑΤΟΥΣ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17679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40FD3F-A826-A527-0481-D58518CFB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πέτυχαν με τον αρχηγό τους Μουράτ τον Α΄;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ADDF7A-FA01-E3B5-94AE-DE9CFE03B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Έφτασαν μέχρι τον </a:t>
            </a:r>
            <a:r>
              <a:rPr lang="el-GR" sz="2800" dirty="0" err="1"/>
              <a:t>Ελλ</a:t>
            </a:r>
            <a:r>
              <a:rPr lang="el-GR" sz="2800" dirty="0"/>
              <a:t>………..</a:t>
            </a:r>
          </a:p>
          <a:p>
            <a:r>
              <a:rPr lang="el-GR" sz="2800" dirty="0"/>
              <a:t>Πέρασαν στην Ευρώπη και κατέλαβαν περιοχές της </a:t>
            </a:r>
            <a:r>
              <a:rPr lang="el-GR" sz="2800" dirty="0" err="1"/>
              <a:t>Θρ</a:t>
            </a:r>
            <a:r>
              <a:rPr lang="el-GR" sz="2800" dirty="0"/>
              <a:t>…….., της Μ ………..και της Κ………. Ελλάδας.</a:t>
            </a:r>
          </a:p>
          <a:p>
            <a:r>
              <a:rPr lang="el-GR" sz="2800" dirty="0"/>
              <a:t>Το 1389 νίκησαν στο </a:t>
            </a:r>
            <a:r>
              <a:rPr lang="el-GR" sz="2800" dirty="0" err="1"/>
              <a:t>Κοσσ</a:t>
            </a:r>
            <a:r>
              <a:rPr lang="el-GR" sz="2800" dirty="0"/>
              <a:t>………. της Σερβίας τον στρατό των ενωμένων χριστιανικών λαών και κατέκτησαν σχεδόν ολόκληρη τη Βαλκανική.</a:t>
            </a:r>
          </a:p>
        </p:txBody>
      </p:sp>
    </p:spTree>
    <p:extLst>
      <p:ext uri="{BB962C8B-B14F-4D97-AF65-F5344CB8AC3E}">
        <p14:creationId xmlns:p14="http://schemas.microsoft.com/office/powerpoint/2010/main" val="162155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E57FC7-3650-1E5C-3AE7-A5224928A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1751" y="361098"/>
            <a:ext cx="8911687" cy="1280890"/>
          </a:xfrm>
        </p:spPr>
        <p:txBody>
          <a:bodyPr/>
          <a:lstStyle/>
          <a:p>
            <a:r>
              <a:rPr lang="el-GR" dirty="0"/>
              <a:t>Τι ήθελε ο σουλτάνος Βαγιαζήτ και πώς σώθηκε η Πόλη;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20F24A-F312-143C-E1AF-C259A4FE2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889" y="1455175"/>
            <a:ext cx="8915400" cy="4239738"/>
          </a:xfrm>
        </p:spPr>
        <p:txBody>
          <a:bodyPr>
            <a:noAutofit/>
          </a:bodyPr>
          <a:lstStyle/>
          <a:p>
            <a:r>
              <a:rPr lang="el-GR" sz="2400" dirty="0"/>
              <a:t>Ο σουλτάνος Βαγιαζήτ ήθελε να κάνει πρωτεύουσα του κράτους του την Κ………...</a:t>
            </a:r>
          </a:p>
          <a:p>
            <a:r>
              <a:rPr lang="el-GR" sz="2400" dirty="0"/>
              <a:t>Για καλή τύχη της Πόλης εμφανίστηκε στα ανατολικά σύνορα του κράτους του Βαγιαζήτ ένας άλλος λαός οι Μ………….. και έτσι ο Βαγιαζήτ έλυσε την πολιορκία της Πόλης και έσπευσε να αντιμετωπίσει τους Μογγόλους που είχαν φτάσει στην Προύσα.</a:t>
            </a:r>
          </a:p>
          <a:p>
            <a:r>
              <a:rPr lang="el-GR" sz="2400" dirty="0"/>
              <a:t>Οι Μογγόλοι είχαν αρχηγό τους τον Τ…………….</a:t>
            </a:r>
          </a:p>
          <a:p>
            <a:r>
              <a:rPr lang="el-GR" sz="2400" dirty="0"/>
              <a:t>Στη μάχη της Άγκυρας το 1402 οι Τούρκοι νικήθηκαν και ο Βαγιαζήτ πιάστηκε αι…………..</a:t>
            </a:r>
          </a:p>
          <a:p>
            <a:r>
              <a:rPr lang="el-GR" sz="2400" dirty="0"/>
              <a:t>Οι Μογγόλοι όμως παρά τη νίκη τους σταμάτησαν την προέλασή τους και γύρισαν πίσω στην ανατολή.</a:t>
            </a:r>
          </a:p>
        </p:txBody>
      </p:sp>
    </p:spTree>
    <p:extLst>
      <p:ext uri="{BB962C8B-B14F-4D97-AF65-F5344CB8AC3E}">
        <p14:creationId xmlns:p14="http://schemas.microsoft.com/office/powerpoint/2010/main" val="297563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F880D0B6-8A3E-3D3F-DEDD-E6C67B8AB8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260" y="0"/>
            <a:ext cx="49834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51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0031D2-8871-E800-67C4-1FCF847E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Πότε απειλήθηκε ξανά η Πόλη;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212EBB-297D-7060-1E4E-4BB7E2B89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25677"/>
            <a:ext cx="8915400" cy="5102942"/>
          </a:xfrm>
        </p:spPr>
        <p:txBody>
          <a:bodyPr>
            <a:normAutofit fontScale="92500" lnSpcReduction="20000"/>
          </a:bodyPr>
          <a:lstStyle/>
          <a:p>
            <a:r>
              <a:rPr lang="el-GR" sz="2600" dirty="0"/>
              <a:t>Για τα επόμενα 20 χρόνια οι Τούρκοι δεν ενόχλησαν το Βυζάντιο. Το 1421 έγινε σουλτάνος ο Μουράτ ο Β΄ ένας φιλόδοξος και ορμητικός σουλτάνος που συνέχισε το έργο του Βαγιαζήτ.</a:t>
            </a:r>
          </a:p>
          <a:p>
            <a:r>
              <a:rPr lang="el-GR" sz="2600" dirty="0"/>
              <a:t>Οργάνωσε στρατό και το 1422 άρχισε να πολιορκεί την Κωνσταντινούπολη από στεριά και θάλασσα.</a:t>
            </a:r>
          </a:p>
          <a:p>
            <a:r>
              <a:rPr lang="el-GR" sz="2600" dirty="0"/>
              <a:t>Η αντίσταση των κ……… και τα ισχυρά τ……… έσωσαν την Πόλη.</a:t>
            </a:r>
          </a:p>
          <a:p>
            <a:r>
              <a:rPr lang="el-GR" sz="2600" dirty="0"/>
              <a:t>Ο Μουράτ στράφηκε προς την Ελλάδα, τα Βαλκάνια και την Ευρώπη. Κυρίευσε τη Θ……….. και έφτασε λεηλατώντας μέχρι την Κ…………..</a:t>
            </a:r>
          </a:p>
          <a:p>
            <a:r>
              <a:rPr lang="el-GR" sz="2600" dirty="0"/>
              <a:t>Νίκησε στη Β………… της Β…………… τους ενωμένους χριστιανικούς λαούς που προσπάθησαν να τον αντιμετωπίσουν.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09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831E27-E4AF-A2E0-6E44-C01EA1E1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Που έφτασαν τα σύνορα του Οθωμανικού κράτους;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2999EE-E732-9B98-B48E-3CDAD6406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Τα σύνορα του Οθωμανικού κράτους απλώθηκαν από τον </a:t>
            </a:r>
            <a:r>
              <a:rPr lang="el-GR" sz="2800" dirty="0" err="1"/>
              <a:t>Ευφ</a:t>
            </a:r>
            <a:r>
              <a:rPr lang="el-GR" sz="2800" dirty="0"/>
              <a:t>…… ως τον Δ ……., την </a:t>
            </a:r>
            <a:r>
              <a:rPr lang="el-GR" sz="2800" dirty="0" err="1"/>
              <a:t>Αδρ</a:t>
            </a:r>
            <a:r>
              <a:rPr lang="el-GR" sz="2800"/>
              <a:t>………… </a:t>
            </a:r>
            <a:r>
              <a:rPr lang="el-GR" sz="2800" dirty="0"/>
              <a:t>και το Αιγαίο. </a:t>
            </a:r>
          </a:p>
          <a:p>
            <a:r>
              <a:rPr lang="el-GR" sz="2800" b="1" dirty="0"/>
              <a:t>Μόνη ελεύθερη νησίδα ανάμεσά τους έμενε η Κωνσταντινούπολη.</a:t>
            </a:r>
          </a:p>
        </p:txBody>
      </p:sp>
    </p:spTree>
    <p:extLst>
      <p:ext uri="{BB962C8B-B14F-4D97-AF65-F5344CB8AC3E}">
        <p14:creationId xmlns:p14="http://schemas.microsoft.com/office/powerpoint/2010/main" val="1701818188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</TotalTime>
  <Words>389</Words>
  <Application>Microsoft Office PowerPoint</Application>
  <PresentationFormat>Ευρεία οθόνη</PresentationFormat>
  <Paragraphs>25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Θρόισμα</vt:lpstr>
      <vt:lpstr>Κεφ. 33 Οι Οθωμανοί Τούρκοι κατακτούν βυζαντινά εδάφη</vt:lpstr>
      <vt:lpstr>Ποιος ήταν ο νέος εχθρός της  Βυζαντινής αυτοκρατορίας;</vt:lpstr>
      <vt:lpstr>Τι πέτυχαν με τον αρχηγό τους Μουράτ τον Α΄;</vt:lpstr>
      <vt:lpstr>Τι ήθελε ο σουλτάνος Βαγιαζήτ και πώς σώθηκε η Πόλη;</vt:lpstr>
      <vt:lpstr>Παρουσίαση του PowerPoint</vt:lpstr>
      <vt:lpstr>Πότε απειλήθηκε ξανά η Πόλη;</vt:lpstr>
      <vt:lpstr>Που έφτασαν τα σύνορα του Οθωμανικού κράτους;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Κεφ. 33 Οι Οθωμανοί Τούρκοι κατακτούν βυζαντινά εδάφη</dc:title>
  <dc:creator>filiopanagiotaki@outlook.com</dc:creator>
  <cp:lastModifiedBy>filiopanagiotaki@outlook.com</cp:lastModifiedBy>
  <cp:revision>2</cp:revision>
  <dcterms:created xsi:type="dcterms:W3CDTF">2023-04-02T20:00:49Z</dcterms:created>
  <dcterms:modified xsi:type="dcterms:W3CDTF">2023-04-02T21:43:26Z</dcterms:modified>
</cp:coreProperties>
</file>