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7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6FC2B4C-B382-45AC-9E4C-96DE852F48A4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6FC2B4C-B382-45AC-9E4C-96DE852F48A4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6FC2B4C-B382-45AC-9E4C-96DE852F48A4}" type="slidenum">
              <a:rPr lang="el-GR" smtClean="0"/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FC2B4C-B382-45AC-9E4C-96DE852F48A4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FC2B4C-B382-45AC-9E4C-96DE852F48A4}" type="slidenum">
              <a:rPr lang="el-GR" smtClean="0"/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FC2B4C-B382-45AC-9E4C-96DE852F48A4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2B4C-B382-45AC-9E4C-96DE852F48A4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2B4C-B382-45AC-9E4C-96DE852F48A4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2B4C-B382-45AC-9E4C-96DE852F48A4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6FC2B4C-B382-45AC-9E4C-96DE852F48A4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6FC2B4C-B382-45AC-9E4C-96DE852F48A4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6FC2B4C-B382-45AC-9E4C-96DE852F48A4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2B4C-B382-45AC-9E4C-96DE852F48A4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2B4C-B382-45AC-9E4C-96DE852F48A4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2B4C-B382-45AC-9E4C-96DE852F48A4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FC2B4C-B382-45AC-9E4C-96DE852F48A4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EAED-EB17-49F0-A9AC-137BAB45B72C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6FC2B4C-B382-45AC-9E4C-96DE852F48A4}" type="slidenum">
              <a:rPr lang="el-GR" smtClean="0"/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://photodentro.edu.gr/v/item/ds/8521/947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90643"/>
          </a:xfrm>
        </p:spPr>
        <p:txBody>
          <a:bodyPr>
            <a:norm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Κεφ. 34 Ο Κωνσταντίνος Παλαιολόγος προσπαθεί να σώσει την πρωτεύουσα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19175" y="624110"/>
            <a:ext cx="9685437" cy="1002559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Ποια ήταν τα αποτελέσματα των προσπαθειών του; 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293831" y="1414112"/>
            <a:ext cx="8915400" cy="3777622"/>
          </a:xfrm>
        </p:spPr>
        <p:txBody>
          <a:bodyPr>
            <a:noAutofit/>
          </a:bodyPr>
          <a:lstStyle/>
          <a:p>
            <a:pPr>
              <a:buFont typeface="Wingdings" panose="05000000000000000000" charset="0"/>
              <a:buChar char="o"/>
            </a:pPr>
            <a:r>
              <a:rPr lang="el-GR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Η βοήθεια από τον Πάπα δεν ήρθε.</a:t>
            </a:r>
            <a:endParaRPr 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charset="0"/>
              <a:buChar char="o"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Βενετοί έδωσαν </a:t>
            </a:r>
            <a:r>
              <a:rPr lang="el-GR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πλοία και τεχνίτες.</a:t>
            </a:r>
            <a:endParaRPr 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charset="0"/>
              <a:buChar char="o"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Γενουάτες έδωσαν 700 μαχητές και τον στρατιωτικό </a:t>
            </a:r>
            <a:r>
              <a:rPr lang="el-GR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Ιωάννη </a:t>
            </a:r>
            <a:r>
              <a:rPr lang="el-GR" sz="28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Ιουστινιάνη</a:t>
            </a:r>
            <a:r>
              <a:rPr lang="el-GR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οποίος ανέλαβε τη συντήρηση των τειχών και την άμυνα της Πόλης.</a:t>
            </a:r>
            <a:endParaRPr 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charset="0"/>
              <a:buChar char="o"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σύνολο των </a:t>
            </a:r>
            <a:r>
              <a:rPr lang="el-GR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μάχιμων υπερασπιστών δε ξεπερνούσε τους 10.000.</a:t>
            </a:r>
            <a:endParaRPr lang="el-GR" sz="28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charset="0"/>
              <a:buChar char="o"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Ηρέμησαν </a:t>
            </a:r>
            <a:r>
              <a:rPr lang="el-GR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οι διαμάχες μεταξύ ενωτικών και ανθενωτικών αλλά αναζωπυρώθηκαν με το συλλείτουργο στην Αγία Σοφία.</a:t>
            </a:r>
            <a:endParaRPr lang="el-GR" sz="28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32915" y="488950"/>
            <a:ext cx="5650230" cy="847725"/>
          </a:xfrm>
        </p:spPr>
        <p:txBody>
          <a:bodyPr>
            <a:norm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Ποια η στάση των Τούρκων;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24025" y="1336675"/>
            <a:ext cx="5659120" cy="49409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charset="0"/>
              <a:buChar char="v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διαμάχες των Βυζαντινών γίνονταν γνωστές στους Τούρκους.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charset="0"/>
              <a:buChar char="v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δρόμος προς την Άλωση – κατάκτηση της Πόλης γίνονταν ευκολότερος.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charset="0"/>
              <a:buChar char="v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τον θάνατο του Μουράτ νέος σουλτάνος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charset="0"/>
              <a:buChar char="v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έγινε ο γιος του Μωάμεθ ο Β΄ σε ηλικία μόλις 21 ετών 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charset="0"/>
              <a:buChar char="v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οποίος έλεγε:    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«Τελευταία  επιθυμία και εντολή του πατέρα μου είναι να κυριέψω την Πόλη.»   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1"/>
          <a:srcRect r="4444" b="-3"/>
          <a:stretch>
            <a:fillRect/>
          </a:stretch>
        </p:blipFill>
        <p:spPr>
          <a:xfrm>
            <a:off x="7736146" y="711199"/>
            <a:ext cx="3768466" cy="5419237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459218" y="279980"/>
            <a:ext cx="8911687" cy="5894677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ΧΩΡΟ - ΧΡΟΝΙΚΗ ΤΟΠΟΘΕΤΗΣΗ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22" y="1174751"/>
            <a:ext cx="5222711" cy="3855104"/>
          </a:xfr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911" y="1105925"/>
            <a:ext cx="5220850" cy="3923930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1220172" y="5225827"/>
            <a:ext cx="9547122" cy="7528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Βυζαντινή Αυτοκρατορία το 1355                               Η Βυζαντινή Αυτοκρατορία το 1452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 πορτοκαλί χρώμα και στους δύο χάρτες.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Ποιος είναι ο νέος αυτοκράτορας μετά το θάνατο του Ιωάννη Παλαιολόγου;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1448 πεθαίνει ο Ιωάννης Παλαιολόγος πριν καταφέρει να γεφυρώσει το χάσμα ανάμεσα στην Ανατολική και τη Δυτική εκκλησία.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λαός βρίσκεται σε αναταραχή.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Άρχοντες και λαός διαλέγουν για νέο αυτοκράτορα τον αδελφό του τον Κωνσταντίνο, ο οποίος μέχρι τότε ήταν Δεσπότης του Μυστρά.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ΙΣΤΟΡΙΟΓΡΑΜΜΗ - ΧΡΟΝΟΛΟΓΙΟ ΚΩΝ/ΝΟΥ ΠΑΛΑΙΟΛΟΓΟΥ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Φωτόδεντρο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0941" y="4765692"/>
            <a:ext cx="6372174" cy="1579306"/>
          </a:xfrm>
        </p:spPr>
        <p:txBody>
          <a:bodyPr>
            <a:normAutofit fontScale="90000"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Εικόνες από τον Μυστρά και το ανακαινισμένο παλάτι των Παλαιολόγων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30941" y="279981"/>
            <a:ext cx="7074945" cy="4326194"/>
          </a:xfr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9" y="3081526"/>
            <a:ext cx="4503810" cy="33683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85235" y="5958348"/>
            <a:ext cx="9621056" cy="781427"/>
          </a:xfrm>
        </p:spPr>
        <p:txBody>
          <a:bodyPr>
            <a:normAutofit/>
          </a:bodyPr>
          <a:lstStyle/>
          <a:p>
            <a:r>
              <a:rPr lang="el-GR" sz="2800" dirty="0"/>
              <a:t> 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πλοίο της καλής είδησης                          Απόσπασμα από το περιοδικό </a:t>
            </a:r>
            <a:r>
              <a:rPr lang="el-G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Διάπλασις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των </a:t>
            </a:r>
            <a:r>
              <a:rPr lang="el-G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Παίδων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16408" y="314869"/>
            <a:ext cx="10052742" cy="5643479"/>
          </a:xfrm>
        </p:spPr>
      </p:pic>
    </p:spTree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737517" y="486206"/>
            <a:ext cx="4271119" cy="3280031"/>
          </a:xfrm>
        </p:spPr>
      </p:pic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913971" y="746769"/>
            <a:ext cx="4313864" cy="2092684"/>
          </a:xfrm>
        </p:spPr>
        <p:txBody>
          <a:bodyPr/>
          <a:lstStyle/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σημείο στην εκκλησία του Αγίου Δημητρίου Μυστρά όπου έγινε η στέψη του νέου αυτοκράτορα.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366" y="3429000"/>
            <a:ext cx="4916011" cy="29098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474938" y="201323"/>
            <a:ext cx="8911687" cy="477103"/>
          </a:xfrm>
        </p:spPr>
        <p:txBody>
          <a:bodyPr>
            <a:normAutofit/>
          </a:bodyPr>
          <a:lstStyle/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Πώς υποδέχτηκαν το νέο αυτοκράτορα στην Πόλη;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43431" y="678426"/>
            <a:ext cx="9098875" cy="571150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55740" y="267240"/>
            <a:ext cx="8911687" cy="1280890"/>
          </a:xfrm>
        </p:spPr>
        <p:txBody>
          <a:bodyPr>
            <a:normAutofit/>
          </a:bodyPr>
          <a:lstStyle/>
          <a:p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Τι έκανε μόλις ανέλαβε καθήκοντα ο νέος αυτοκράτορας;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255755" y="1480687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Υπέγραψε συνθήκη ειρήνης με τον </a:t>
            </a:r>
            <a:r>
              <a:rPr lang="el-GR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σουλτάνο Μουράτ Β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΄ .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Ενίσχυσε την άμυνα της Πόλης: 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Ασφάλισε την είσοδο του </a:t>
            </a:r>
            <a:r>
              <a:rPr lang="el-GR" sz="24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Κεράτιου</a:t>
            </a:r>
            <a:r>
              <a:rPr lang="el-GR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Κόλπου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 χοντρή </a:t>
            </a:r>
            <a:r>
              <a:rPr lang="el-GR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αλυσίδα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Οργάνωσε και </a:t>
            </a:r>
            <a:r>
              <a:rPr lang="el-GR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εξόπλισε μικρή φρουρά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l-GR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Συντήρησε τα καράβια του στόλου.</a:t>
            </a:r>
            <a:endParaRPr lang="el-GR" sz="24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Ζήτησε τη βοήθεια του Πάπα και του πρότεινε </a:t>
            </a:r>
            <a:r>
              <a:rPr lang="el-GR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συλλείτουργο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στην Αγία Σοφία.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Κάλεσε τις </a:t>
            </a:r>
            <a:r>
              <a:rPr lang="el-GR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παροικίες των ξένων για βοήθεια με χρήματα και άνδρε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ς για επισκευή τειχών και άμυνα της Πόλης.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Προσπάθησε να συμφιλιώσει τις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αντιμαχόμενενες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παρατάξεις παίρνοντας συνεργάτες </a:t>
            </a:r>
            <a:r>
              <a:rPr lang="el-GR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ενωτικούς και ανθενωτικούς.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10897" y="529429"/>
            <a:ext cx="4508413" cy="2051149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Ασφάλισε την είσοδο του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Κεράτιου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κόλπου με χοντρή αλυσίδα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441918" y="2580578"/>
            <a:ext cx="3877392" cy="256054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71" y="1442855"/>
            <a:ext cx="5998547" cy="45169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Θρόισμα">
  <a:themeElements>
    <a:clrScheme name="Θρόισμα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Θρόισμα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2421</Words>
  <Application>WPS Presentation</Application>
  <PresentationFormat>Ευρεία οθόνη</PresentationFormat>
  <Paragraphs>54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SimSun</vt:lpstr>
      <vt:lpstr>Wingdings</vt:lpstr>
      <vt:lpstr>Wingdings 3</vt:lpstr>
      <vt:lpstr>Symbol</vt:lpstr>
      <vt:lpstr>Arial</vt:lpstr>
      <vt:lpstr>Times New Roman</vt:lpstr>
      <vt:lpstr>Microsoft YaHei</vt:lpstr>
      <vt:lpstr>Arial Unicode MS</vt:lpstr>
      <vt:lpstr>Century Gothic</vt:lpstr>
      <vt:lpstr>Calibri</vt:lpstr>
      <vt:lpstr>Wingdings</vt:lpstr>
      <vt:lpstr>Θρόισμα</vt:lpstr>
      <vt:lpstr>Κεφ. 34 Ο Κωνσταντίνος Παλαιολόγος προσπαθεί να σώσει την πρωτεύουσα</vt:lpstr>
      <vt:lpstr>ΧΩΡΟ - ΧΡΟΝΙΚΗ ΤΟΠΟΘΕΤΗΣΗ</vt:lpstr>
      <vt:lpstr>Ποιος είναι ο νέος αυτοκράτορας μετά το θάνατο του Ιωάννη Παλαιολόγου;</vt:lpstr>
      <vt:lpstr>Εικόνες από τον Μυστρά και το ανακαινισμένο παλάτι των Παλαιολόγων</vt:lpstr>
      <vt:lpstr> Το πλοίο της καλής είδησης                          Απόσπασμα από το περιοδικό Διάπλασις των Παίδων.</vt:lpstr>
      <vt:lpstr>PowerPoint 演示文稿</vt:lpstr>
      <vt:lpstr>Πώς υποδέχτηκαν το νέο αυτοκράτορα στην Πόλη;</vt:lpstr>
      <vt:lpstr>Τι έκανε μόλις ανέλαβε καθήκοντα ο νέος αυτοκράτορας;</vt:lpstr>
      <vt:lpstr>Ασφάλισε την είσοδο του Κεράτιου κόλπου με χοντρή αλυσίδα</vt:lpstr>
      <vt:lpstr>Ποια ήταν τα αποτελέσματα των προσπαθειών του; </vt:lpstr>
      <vt:lpstr>Ποια η στάση των Τούρκων;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Κεφ. 34 Ο Κωνσταντίνος Παλαιολόγος προσπαθεί να σώσει την πρωτεύουσα</dc:title>
  <dc:creator>filiopanagiotaki@outlook.com</dc:creator>
  <cp:lastModifiedBy>daskalos</cp:lastModifiedBy>
  <cp:revision>17</cp:revision>
  <dcterms:created xsi:type="dcterms:W3CDTF">2023-03-26T16:36:00Z</dcterms:created>
  <dcterms:modified xsi:type="dcterms:W3CDTF">2026-03-31T08:04:59Z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28431FC1F82E48F984477250F753A5FA_13</vt:lpwstr>
  </property>
  <property fmtid="{D5CDD505-2E9C-101B-9397-08002B2CF9AE}" pid="3" name="KSOProductBuildVer">
    <vt:lpwstr>1033-12.2.0.22549</vt:lpwstr>
  </property>
</Properties>
</file>