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7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57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22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05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19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83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8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9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16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23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32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7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4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7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22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6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AED-EB17-49F0-A9AC-137BAB45B72C}" type="datetimeFigureOut">
              <a:rPr lang="el-GR" smtClean="0"/>
              <a:t>29/3/2026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C2B4C-B382-45AC-9E4C-96DE852F48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8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94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B3DEC-485A-184E-079D-8EEED38D2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0643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Κεφ. 34 Ο Κωνσταντίνος Παλαιολόγος προσπαθεί να σώσει την πρωτεύουσα</a:t>
            </a:r>
          </a:p>
        </p:txBody>
      </p:sp>
    </p:spTree>
    <p:extLst>
      <p:ext uri="{BB962C8B-B14F-4D97-AF65-F5344CB8AC3E}">
        <p14:creationId xmlns:p14="http://schemas.microsoft.com/office/powerpoint/2010/main" val="13360113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0854AD-CC21-CFF2-148F-63EFBECA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75" y="624110"/>
            <a:ext cx="9685437" cy="1002559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ήταν τα αποτελέσματα των προσπαθειών του;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54E0EE-582D-E616-7893-D6BC836F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831" y="1414112"/>
            <a:ext cx="8915400" cy="3777622"/>
          </a:xfrm>
        </p:spPr>
        <p:txBody>
          <a:bodyPr>
            <a:no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βοήθεια από τον Πάπα δεν ήρθε.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Βενετοί έδωσαν πλοία και τεχνίτες.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Γενουάτες έδωσαν 700 μαχητές και τον στρατιωτικό Ιωάννη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Ιουστινιάνη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 οποίος ανέλαβε τη συντήρηση των τειχών και την άμυνα της Πόλης.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σύνολο των μάχιμων υπερασπιστών δε ξεπερνούσε τους 10.000.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Ηρέμησαν οι διαμάχες μεταξύ ενωτικών και ανθενωτικών αλλά αναζωπυρώθηκαν με το συλλείτουργο στην Αγία Σοφία.</a:t>
            </a:r>
          </a:p>
        </p:txBody>
      </p:sp>
    </p:spTree>
    <p:extLst>
      <p:ext uri="{BB962C8B-B14F-4D97-AF65-F5344CB8AC3E}">
        <p14:creationId xmlns:p14="http://schemas.microsoft.com/office/powerpoint/2010/main" val="2917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23940-B584-CB15-047E-F1B71694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7" y="624110"/>
            <a:ext cx="5650387" cy="1280890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η στάση των Τούρκων;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DAC896-BEDB-CC35-179B-4A5CF48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47" y="2040467"/>
            <a:ext cx="5658854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διαμάχες των Βυζαντινών γίνονταν γνωστές στους Τούρκους.</a:t>
            </a:r>
          </a:p>
          <a:p>
            <a:pPr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δρόμος προς την Άλωση – κατάκτηση της Πόλης γίνονταν ευκολότερος.</a:t>
            </a:r>
          </a:p>
          <a:p>
            <a:pPr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τον θάνατο του Μουράτ νέος σουλτάνος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έγινε ο γιος του Μωάμεθ ο Β΄ σε ηλικία μόλις 21 ετών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οποίος έλεγε: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«Τελευταία  επιθυμία και εντολή του πατέρα μου είναι να κυριέψω την Πόλη.»                                                                                                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F6A360-843A-4E6B-8D8F-92CD3E5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4" b="-3"/>
          <a:stretch>
            <a:fillRect/>
          </a:stretch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5848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B7C30A-20E4-3095-8FDB-59A590DC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218" y="279980"/>
            <a:ext cx="8911687" cy="5894677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ΧΩΡΟ - ΧΡΟΝΙΚΗ ΤΟΠΟΘΕΤΗΣΗ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4A8B32-300D-2033-D820-2CFEF458F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2" y="1174751"/>
            <a:ext cx="5222711" cy="385510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D43BF95-AD0B-41C8-72FC-7CB8280F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11" y="1105925"/>
            <a:ext cx="5220850" cy="392393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AA047A5-5CB2-9475-7174-05641C063790}"/>
              </a:ext>
            </a:extLst>
          </p:cNvPr>
          <p:cNvSpPr/>
          <p:nvPr/>
        </p:nvSpPr>
        <p:spPr>
          <a:xfrm>
            <a:off x="1220172" y="5225827"/>
            <a:ext cx="9547122" cy="75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Βυζαντινή Αυτοκρατορία το 1355                               Η Βυζαντινή Αυτοκρατορία το 1452</a:t>
            </a:r>
          </a:p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πορτοκαλί χρώμα και στους δύο χάρτες.</a:t>
            </a:r>
          </a:p>
        </p:txBody>
      </p:sp>
    </p:spTree>
    <p:extLst>
      <p:ext uri="{BB962C8B-B14F-4D97-AF65-F5344CB8AC3E}">
        <p14:creationId xmlns:p14="http://schemas.microsoft.com/office/powerpoint/2010/main" val="288712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57BE7-9C00-54F8-E9B5-6AD4ADC3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ο νέος αυτοκράτορας μετά το θάνατο του Ιωάννη Παλαιολόγου;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D64E0A-9096-9002-C5A7-EA6A6ED5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1448 πεθαίνει ο Ιωάννης Παλαιολόγος πριν καταφέρει να γεφυρώσει το χάσμα ανάμεσα στην Ανατολική και τη Δυτική εκκλησία.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λαός βρίσκεται σε αναταραχή.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Άρχοντες και λαός διαλέγουν για νέο αυτοκράτορα τον αδελφό του τον Κωνσταντίνο, ο οποίος μέχρι τότε ήταν Δεσπότης του Μυστρά.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ΙΣΤΟΡΙΟΓΡΑΜΜΗ - ΧΡΟΝΟΛΟΓΙΟ ΚΩΝ/ΝΟΥ ΠΑΛΑΙΟΛΟΓΟΥ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Φωτόδεντρο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20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4DCA1-04CA-AE29-3C9F-E80626C7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" y="4765692"/>
            <a:ext cx="6372174" cy="157930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 από τον Μυστρά και το ανακαινισμένο παλάτι των Παλαιολόγων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F87C46D-48A9-40AC-0C64-1E44B37B5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41" y="279981"/>
            <a:ext cx="7074945" cy="432619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7994F57-497C-C0A3-22DA-AE815075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99" y="3081526"/>
            <a:ext cx="4503810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E7EEB-DDF6-25C1-DF57-958A1F93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35" y="5958348"/>
            <a:ext cx="9621056" cy="781427"/>
          </a:xfrm>
        </p:spPr>
        <p:txBody>
          <a:bodyPr>
            <a:normAutofit/>
          </a:bodyPr>
          <a:lstStyle/>
          <a:p>
            <a:r>
              <a:rPr lang="el-GR" sz="2800" dirty="0"/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πλοίο της καλής είδησης                          Απόσπασμα από το περιοδικό </a:t>
            </a:r>
            <a:r>
              <a:rPr lang="el-G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Διάπλασις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Παίδων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522F87-4985-C8C4-DAC5-51501A88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408" y="314869"/>
            <a:ext cx="10052742" cy="5643479"/>
          </a:xfrm>
        </p:spPr>
      </p:pic>
    </p:spTree>
    <p:extLst>
      <p:ext uri="{BB962C8B-B14F-4D97-AF65-F5344CB8AC3E}">
        <p14:creationId xmlns:p14="http://schemas.microsoft.com/office/powerpoint/2010/main" val="345311509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9E8FB07-9FC3-F960-CF10-8CA7AE5A2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7517" y="486206"/>
            <a:ext cx="4271119" cy="3280031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0A8919-D22E-4A10-777A-0782E4F6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3971" y="746769"/>
            <a:ext cx="4313864" cy="2092684"/>
          </a:xfrm>
        </p:spPr>
        <p:txBody>
          <a:bodyPr/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σημείο στην εκκλησία του Αγίου Δημητρίου Μυστρά όπου έγινε η στέψη του νέου αυτοκράτορα.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D172F92-59EC-3B6A-1900-6AF8A650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66" y="3429000"/>
            <a:ext cx="4916011" cy="29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F9132-A777-E13E-A3D3-345DC12A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38" y="201323"/>
            <a:ext cx="8911687" cy="477103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υποδέχτηκαν το νέο αυτοκράτορα στην Πόλη;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F21E3B-9559-714C-4536-5434F51CA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31" y="678426"/>
            <a:ext cx="9098875" cy="5711503"/>
          </a:xfrm>
        </p:spPr>
      </p:pic>
    </p:spTree>
    <p:extLst>
      <p:ext uri="{BB962C8B-B14F-4D97-AF65-F5344CB8AC3E}">
        <p14:creationId xmlns:p14="http://schemas.microsoft.com/office/powerpoint/2010/main" val="2062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70EF4C-3C0F-D7F5-CE50-7C334A77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έκανε μόλις ανέλαβε καθήκοντα ο νέος αυτοκράτορας;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9EEA3A-E316-DB1F-7A13-50CAE0C4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70" y="1770247"/>
            <a:ext cx="8915400" cy="3777622"/>
          </a:xfrm>
        </p:spPr>
        <p:txBody>
          <a:bodyPr>
            <a:normAutofit fontScale="70000" lnSpcReduction="20000"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Υπέγραψε συνθήκη ειρήνης με τον σουλτάνο Μουράτ Β΄ 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Ενίσχυσε την άμυνα της Πόλης: </a:t>
            </a:r>
          </a:p>
          <a:p>
            <a:pPr marL="0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Ασφάλισε την είσοδο του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Κεράτιου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Κόλπου με χοντρή αλυσίδα.</a:t>
            </a:r>
          </a:p>
          <a:p>
            <a:pPr marL="0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Οργάνωσε και εξόπλισε μικρή φρουρά.</a:t>
            </a:r>
          </a:p>
          <a:p>
            <a:pPr marL="0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Συντήρησε τα καράβια του στόλου.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Ζήτησε τη βοήθεια του Πάπα και του πρότεινε συλλείτουργο στην Αγία Σοφία.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Κάλεσε τις παροικίες των ξένων για βοήθεια με χρήματα και άνδρες για επισκευή τειχών και άμυνα της Πόλης.</a:t>
            </a: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Προσπάθησε να συμφιλιώσει τις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αντιμαχόμενενες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παρατάξεις παίρνοντας συνεργάτες ενωτικούς και ανθενωτικούς.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88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A0A16D-A8E7-5AB5-D619-8E74BD9D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897" y="529429"/>
            <a:ext cx="4508413" cy="2051149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Ασφάλισε την είσοδο του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Κεράτιου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κόλπου με χοντρή αλυσίδα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49C6097-4175-ECF8-7CD6-F914DCB26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1918" y="2580578"/>
            <a:ext cx="3877392" cy="256054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446DF2-8633-E2B6-CB3E-EE3A823D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" y="1442855"/>
            <a:ext cx="5998547" cy="45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</TotalTime>
  <Words>396</Words>
  <Application>Microsoft Office PowerPoint</Application>
  <PresentationFormat>Ευρεία οθόνη</PresentationFormat>
  <Paragraphs>36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Θρόισμα</vt:lpstr>
      <vt:lpstr>Κεφ. 34 Ο Κωνσταντίνος Παλαιολόγος προσπαθεί να σώσει την πρωτεύουσα</vt:lpstr>
      <vt:lpstr>ΧΩΡΟ - ΧΡΟΝΙΚΗ ΤΟΠΟΘΕΤΗΣΗ</vt:lpstr>
      <vt:lpstr>Ποιος είναι ο νέος αυτοκράτορας μετά το θάνατο του Ιωάννη Παλαιολόγου;</vt:lpstr>
      <vt:lpstr>Εικόνες από τον Μυστρά και το ανακαινισμένο παλάτι των Παλαιολόγων</vt:lpstr>
      <vt:lpstr> Το πλοίο της καλής είδησης                          Απόσπασμα από το περιοδικό Διάπλασις των Παίδων.</vt:lpstr>
      <vt:lpstr>Παρουσίαση του PowerPoint</vt:lpstr>
      <vt:lpstr>Πώς υποδέχτηκαν το νέο αυτοκράτορα στην Πόλη;</vt:lpstr>
      <vt:lpstr>Τι έκανε μόλις ανέλαβε καθήκοντα ο νέος αυτοκράτορας;</vt:lpstr>
      <vt:lpstr>Ασφάλισε την είσοδο του Κεράτιου κόλπου με χοντρή αλυσίδα</vt:lpstr>
      <vt:lpstr>Ποια ήταν τα αποτελέσματα των προσπαθειών του; </vt:lpstr>
      <vt:lpstr>Ποια η στάση των Τούρκων;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34 Ο Κωνσταντίνος Παλαιολόγος προσπαθεί να σώσει την πρωτεύουσα</dc:title>
  <dc:creator>filiopanagiotaki@outlook.com</dc:creator>
  <cp:lastModifiedBy>Nick</cp:lastModifiedBy>
  <cp:revision>16</cp:revision>
  <dcterms:created xsi:type="dcterms:W3CDTF">2023-03-26T16:36:34Z</dcterms:created>
  <dcterms:modified xsi:type="dcterms:W3CDTF">2026-03-29T12:07:23Z</dcterms:modified>
</cp:coreProperties>
</file>