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458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814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4588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97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04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058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3738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472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394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568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021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54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30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52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100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29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446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l/resource/54441010" TargetMode="External"/><Relationship Id="rId2" Type="http://schemas.openxmlformats.org/officeDocument/2006/relationships/hyperlink" Target="https://wordwall.net/resource/54441010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5B3DEC-485A-184E-079D-8EEED38D2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4737" y="1041149"/>
            <a:ext cx="8072673" cy="2684205"/>
          </a:xfrm>
        </p:spPr>
        <p:txBody>
          <a:bodyPr>
            <a:norm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Κεφ. 34 Ο Κωνσταντίνος Παλαιολόγος προσπαθεί να σώσει την πρωτεύουσα</a:t>
            </a:r>
          </a:p>
        </p:txBody>
      </p:sp>
    </p:spTree>
    <p:extLst>
      <p:ext uri="{BB962C8B-B14F-4D97-AF65-F5344CB8AC3E}">
        <p14:creationId xmlns:p14="http://schemas.microsoft.com/office/powerpoint/2010/main" val="133601134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657BE7-9C00-54F8-E9B5-6AD4ADC3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450" y="571500"/>
            <a:ext cx="8479463" cy="1159423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Ποιος είναι ο νέος αυτοκράτορας μετά το θάνατο του Ιωάννη Παλαιολόγου;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D64E0A-9096-9002-C5A7-EA6A6ED57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730923"/>
            <a:ext cx="9259353" cy="4152900"/>
          </a:xfrm>
        </p:spPr>
        <p:txBody>
          <a:bodyPr>
            <a:norm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1448 πεθαίνει ο </a:t>
            </a:r>
            <a:r>
              <a:rPr lang="el-GR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Ι……….. Π……….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πριν καταφέρει να γεφυρώσει το χάσμα ανάμεσα στην </a:t>
            </a:r>
            <a:r>
              <a:rPr lang="el-GR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Α…………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τη </a:t>
            </a:r>
            <a:r>
              <a:rPr lang="el-GR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Δ………..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εκκλησία.</a:t>
            </a:r>
          </a:p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λαός βρίσκεται σε αναταραχή.</a:t>
            </a:r>
          </a:p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Άρχοντες και λαός διαλέγουν για νέο αυτοκράτορα τον α…………….. του τον Κ…………., ο οποίος μέχρι τότε ήταν Δεσπότης του Μ…………...</a:t>
            </a:r>
          </a:p>
        </p:txBody>
      </p:sp>
    </p:spTree>
    <p:extLst>
      <p:ext uri="{BB962C8B-B14F-4D97-AF65-F5344CB8AC3E}">
        <p14:creationId xmlns:p14="http://schemas.microsoft.com/office/powerpoint/2010/main" val="612016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7F9132-A777-E13E-A3D3-345DC12A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938" y="201323"/>
            <a:ext cx="8911687" cy="477103"/>
          </a:xfrm>
        </p:spPr>
        <p:txBody>
          <a:bodyPr>
            <a:normAutofit/>
          </a:bodyPr>
          <a:lstStyle/>
          <a:p>
            <a:r>
              <a:rPr lang="el-GR" sz="2400" dirty="0"/>
              <a:t>Πώς υποδέχτηκαν το νέο αυτοκράτορα στην Πόλη;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DF21E3B-9559-714C-4536-5434F51CA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1177" y="589241"/>
            <a:ext cx="7297792" cy="5404154"/>
          </a:xfrm>
        </p:spPr>
      </p:pic>
    </p:spTree>
    <p:extLst>
      <p:ext uri="{BB962C8B-B14F-4D97-AF65-F5344CB8AC3E}">
        <p14:creationId xmlns:p14="http://schemas.microsoft.com/office/powerpoint/2010/main" val="20629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70EF4C-3C0F-D7F5-CE50-7C334A77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10" y="524934"/>
            <a:ext cx="8329188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Τι έκανε μόλις ανέλαβε καθήκοντα ο νέος αυτοκράτορας;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9EEA3A-E316-DB1F-7A13-50CAE0C4C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271" y="1904999"/>
            <a:ext cx="10273341" cy="3780577"/>
          </a:xfrm>
        </p:spPr>
        <p:txBody>
          <a:bodyPr>
            <a:noAutofit/>
          </a:bodyPr>
          <a:lstStyle/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Συνθήκη ειρήνης με τον σουλτάνο </a:t>
            </a:r>
            <a:r>
              <a:rPr lang="el-GR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Μου………..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τον  Β΄ </a:t>
            </a:r>
          </a:p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Άμυνα της Πόλης:</a:t>
            </a:r>
          </a:p>
          <a:p>
            <a:pPr marL="0" indent="0">
              <a:buNone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Έκλεισε με χοντρή αλυσίδα την είσοδο στον </a:t>
            </a:r>
            <a:r>
              <a:rPr lang="el-GR" sz="2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Κερ</a:t>
            </a:r>
            <a:r>
              <a:rPr lang="el-GR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………   </a:t>
            </a:r>
            <a:r>
              <a:rPr lang="el-GR" sz="2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Κόλ</a:t>
            </a:r>
            <a:r>
              <a:rPr lang="el-GR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  <a:p>
            <a:pPr marL="0" indent="0">
              <a:buNone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Οργάνωσε και εξόπλισε μικρή </a:t>
            </a:r>
            <a:r>
              <a:rPr lang="el-GR" sz="2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φρ</a:t>
            </a:r>
            <a:r>
              <a:rPr lang="el-GR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</a:p>
          <a:p>
            <a:pPr marL="0" indent="0">
              <a:buNone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Συντήρησε τα </a:t>
            </a:r>
            <a:r>
              <a:rPr lang="el-GR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κ………………..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στόλου</a:t>
            </a:r>
          </a:p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Αποστολή στον Πάπα ζητώντας βοήθεια και του πρότεινε </a:t>
            </a:r>
            <a:r>
              <a:rPr lang="el-GR" sz="2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συλ</a:t>
            </a:r>
            <a:r>
              <a:rPr lang="el-GR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Αγία Σοφία</a:t>
            </a:r>
          </a:p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Πήρε συνεργάτες </a:t>
            </a:r>
            <a:r>
              <a:rPr lang="el-GR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εν……… και </a:t>
            </a:r>
            <a:r>
              <a:rPr lang="el-GR" sz="2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ανθ</a:t>
            </a:r>
            <a:r>
              <a:rPr lang="el-GR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</a:p>
        </p:txBody>
      </p:sp>
    </p:spTree>
    <p:extLst>
      <p:ext uri="{BB962C8B-B14F-4D97-AF65-F5344CB8AC3E}">
        <p14:creationId xmlns:p14="http://schemas.microsoft.com/office/powerpoint/2010/main" val="2947882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0854AD-CC21-CFF2-148F-63EFBECA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747" y="624110"/>
            <a:ext cx="9684865" cy="688642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Ποια ήταν τα αποτελέσματα των προσπαθειών του;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54E0EE-582D-E616-7893-D6BC836F7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925" y="1244096"/>
            <a:ext cx="8922507" cy="3891951"/>
          </a:xfrm>
        </p:spPr>
        <p:txBody>
          <a:bodyPr>
            <a:no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βοήθεια από τον Πάπα δεν </a:t>
            </a:r>
            <a:r>
              <a:rPr lang="el-G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ή……...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Βενετοί έδωσαν </a:t>
            </a:r>
            <a:r>
              <a:rPr lang="el-GR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πλ</a:t>
            </a:r>
            <a:r>
              <a:rPr lang="el-G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…… και </a:t>
            </a:r>
            <a:r>
              <a:rPr lang="el-GR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τεχν</a:t>
            </a:r>
            <a:r>
              <a:rPr lang="el-G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………...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</a:t>
            </a:r>
            <a:r>
              <a:rPr lang="el-G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Γεν………….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έδωσαν 700 μαχητές και τον στρατιωτικό </a:t>
            </a:r>
            <a:r>
              <a:rPr lang="el-G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Ι…………. </a:t>
            </a:r>
            <a:r>
              <a:rPr lang="el-GR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Ιου</a:t>
            </a:r>
            <a:r>
              <a:rPr lang="el-G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οποίος ανέλαβε τη συντήρηση των τειχών και την άμυνα της Πόλης.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σύνολο των μάχιμων υπερασπιστών δε ξεπερνούσε τους 10.000.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Ηρέμησαν οι διαμάχες μεταξύ ενωτικών και ανθενωτικών αλλά αναζωπυρώθηκαν με το </a:t>
            </a:r>
            <a:r>
              <a:rPr lang="el-GR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συλ</a:t>
            </a:r>
            <a:r>
              <a:rPr lang="el-G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Αγία Σοφία</a:t>
            </a:r>
          </a:p>
        </p:txBody>
      </p:sp>
    </p:spTree>
    <p:extLst>
      <p:ext uri="{BB962C8B-B14F-4D97-AF65-F5344CB8AC3E}">
        <p14:creationId xmlns:p14="http://schemas.microsoft.com/office/powerpoint/2010/main" val="29179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B23940-B584-CB15-047E-F1B71694A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381" y="470201"/>
            <a:ext cx="8911687" cy="755933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Ποια η στάση των Τούρκων;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DAC896-BEDB-CC35-179B-4A5CF489D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283" y="1226134"/>
            <a:ext cx="9206681" cy="3777622"/>
          </a:xfrm>
        </p:spPr>
        <p:txBody>
          <a:bodyPr>
            <a:no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διαμάχες των Βυζαντινών γίνονταν γνωστές στους Τούρκους.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δρόμος προς την </a:t>
            </a:r>
            <a:r>
              <a:rPr lang="el-GR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Άλ</a:t>
            </a:r>
            <a:r>
              <a:rPr lang="el-G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Πόλης γίνονταν ευκολότερος.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τον θάνατο του Μουράτ νέος σουλτάνος</a:t>
            </a: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έγινε ο γιός του </a:t>
            </a:r>
            <a:r>
              <a:rPr lang="el-GR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Μω</a:t>
            </a:r>
            <a:r>
              <a:rPr lang="el-G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……...… ο Β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΄ σε ηλικία μόλις </a:t>
            </a: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ετών ο οποίος έλεγε:    </a:t>
            </a: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«Τελευταία  επιθυμία και εντολή του πατέρα μου</a:t>
            </a: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να κυριέψω την Πόλη»                                                                                                 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F6A360-843A-4E6B-8D8F-92CD3E509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809" y="2280703"/>
            <a:ext cx="2622460" cy="36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58482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9562EF-E137-3A65-65FF-D4DD2A36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3112148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Ώρα για παιχνίδι!!</a:t>
            </a:r>
            <a:br>
              <a:rPr lang="el-GR" dirty="0"/>
            </a:br>
            <a:br>
              <a:rPr lang="el-GR" dirty="0"/>
            </a:br>
            <a:r>
              <a:rPr lang="en-US" dirty="0">
                <a:hlinkClick r:id="rId2"/>
              </a:rPr>
              <a:t>WORDWALL </a:t>
            </a:r>
            <a:r>
              <a:rPr lang="el-GR" dirty="0">
                <a:hlinkClick r:id="rId2"/>
              </a:rPr>
              <a:t>  Σ ή Λ</a:t>
            </a:r>
            <a:br>
              <a:rPr lang="el-GR" dirty="0">
                <a:hlinkClick r:id="rId2"/>
              </a:rPr>
            </a:br>
            <a:br>
              <a:rPr lang="el-GR" dirty="0">
                <a:hlinkClick r:id="rId2"/>
              </a:rPr>
            </a:br>
            <a:br>
              <a:rPr lang="el-GR" dirty="0">
                <a:hlinkClick r:id="rId3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578328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329</TotalTime>
  <Words>310</Words>
  <Application>Microsoft Office PowerPoint</Application>
  <PresentationFormat>Ευρεία οθόνη</PresentationFormat>
  <Paragraphs>29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Θρόισμα</vt:lpstr>
      <vt:lpstr>Κεφ. 34 Ο Κωνσταντίνος Παλαιολόγος προσπαθεί να σώσει την πρωτεύουσα</vt:lpstr>
      <vt:lpstr>Ποιος είναι ο νέος αυτοκράτορας μετά το θάνατο του Ιωάννη Παλαιολόγου;</vt:lpstr>
      <vt:lpstr>Πώς υποδέχτηκαν το νέο αυτοκράτορα στην Πόλη;</vt:lpstr>
      <vt:lpstr>Τι έκανε μόλις ανέλαβε καθήκοντα ο νέος αυτοκράτορας;</vt:lpstr>
      <vt:lpstr>Ποια ήταν τα αποτελέσματα των προσπαθειών του; </vt:lpstr>
      <vt:lpstr>Ποια η στάση των Τούρκων;</vt:lpstr>
      <vt:lpstr>Ώρα για παιχνίδι!!  WORDWALL   Σ ή Λ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Κεφ. 34 Ο Κωνσταντίνος Παλαιολόγος προσπαθεί να σώσει την πρωτεύουσα</dc:title>
  <dc:creator>filiopanagiotaki@outlook.com</dc:creator>
  <cp:lastModifiedBy>Nick</cp:lastModifiedBy>
  <cp:revision>19</cp:revision>
  <dcterms:created xsi:type="dcterms:W3CDTF">2023-03-26T16:36:34Z</dcterms:created>
  <dcterms:modified xsi:type="dcterms:W3CDTF">2026-03-29T12:36:24Z</dcterms:modified>
</cp:coreProperties>
</file>