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dirty="0"/>
              <a:t>Κεφ. 3 </a:t>
            </a:r>
            <a:endParaRPr lang="el-G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n-US" sz="4800"/>
              <a:t>Οι Βαλκανικοί Πόλεμοι</a:t>
            </a:r>
            <a:endParaRPr lang="el-GR" altLang="en-US"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9130"/>
            <a:ext cx="10972800" cy="582613"/>
          </a:xfrm>
        </p:spPr>
        <p:txBody>
          <a:bodyPr/>
          <a:p>
            <a:r>
              <a:rPr lang="el-GR" altLang="en-US"/>
              <a:t>Πότε τερματίστηκε ο Α΄ Βαλκανικός Πόλεμος;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3380"/>
            <a:ext cx="10972800" cy="4484370"/>
          </a:xfrm>
        </p:spPr>
        <p:txBody>
          <a:bodyPr/>
          <a:p>
            <a:r>
              <a:rPr lang="el-GR" altLang="en-US"/>
              <a:t>Τον Μάιο του 1913 ο Α΄ Βαλκανικός Πόλεμος τερματίστηκε με συνθήκη που υπογράφηκε στο Λονδίνο ύστερα από μεσολάβηση των Μεγάλων Δυνάμεων.</a:t>
            </a:r>
            <a:endParaRPr lang="el-GR" altLang="en-US"/>
          </a:p>
          <a:p>
            <a:r>
              <a:rPr lang="el-GR" altLang="en-US"/>
              <a:t>Η Τουρκία είχε νικηθεί και αποχώρησε οριστικά από τα Βαλκάνια.</a:t>
            </a:r>
            <a:endParaRPr lang="el-GR" altLang="en-US"/>
          </a:p>
          <a:p>
            <a:r>
              <a:rPr lang="el-GR" altLang="en-US"/>
              <a:t>Παραιτήθηκε και από τα δικαιώματά της στην Κρήτη.</a:t>
            </a:r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65" y="773430"/>
            <a:ext cx="10972800" cy="582613"/>
          </a:xfrm>
        </p:spPr>
        <p:txBody>
          <a:bodyPr/>
          <a:p>
            <a:r>
              <a:rPr lang="el-GR" altLang="en-US"/>
              <a:t>Ποιο πρόβλημα προκάλεσε τον Β΄ Βαλκανικό Πόλεμο;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8680"/>
            <a:ext cx="10972800" cy="3989070"/>
          </a:xfrm>
        </p:spPr>
        <p:txBody>
          <a:bodyPr/>
          <a:p>
            <a:r>
              <a:rPr lang="el-GR" altLang="en-US"/>
              <a:t>Η ρύθμιση των συνόρων προκάλεσε τον Β΄ Βαλκανικό Πόλεμο.</a:t>
            </a:r>
            <a:endParaRPr lang="el-GR" altLang="en-US"/>
          </a:p>
          <a:p>
            <a:r>
              <a:rPr lang="el-GR" altLang="en-US"/>
              <a:t>Η Βουλγαρία δεν ικανοποιήθηκε από τα εδάφη που κέρδισε.</a:t>
            </a:r>
            <a:endParaRPr lang="el-GR" altLang="en-US"/>
          </a:p>
          <a:p>
            <a:r>
              <a:rPr lang="el-GR" altLang="en-US"/>
              <a:t>Συγκρούστηκε με τους πρώην συμμάχους της Έλληνες και Σέρβους.</a:t>
            </a:r>
            <a:endParaRPr lang="el-GR" altLang="en-US"/>
          </a:p>
          <a:p>
            <a:r>
              <a:rPr lang="el-GR" altLang="en-US"/>
              <a:t>Στο Β΄ Βαλκανικό Πόλεμο έχασαν οι Βούλγαροι.</a:t>
            </a:r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3430"/>
            <a:ext cx="10972800" cy="582613"/>
          </a:xfrm>
        </p:spPr>
        <p:txBody>
          <a:bodyPr/>
          <a:p>
            <a:r>
              <a:rPr lang="el-GR" altLang="en-US"/>
              <a:t>Πώς καθορίστηκαν τα σύνορα;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5775"/>
            <a:ext cx="10972800" cy="4371975"/>
          </a:xfrm>
        </p:spPr>
        <p:txBody>
          <a:bodyPr/>
          <a:p>
            <a:r>
              <a:rPr lang="el-GR" altLang="en-US"/>
              <a:t>Τα ελληνοβουλγαρικά σύνορα καθορίστηκαν με τη Συνθήκη του Βουκουρεστίου.</a:t>
            </a:r>
            <a:endParaRPr lang="el-GR" altLang="en-US"/>
          </a:p>
          <a:p>
            <a:r>
              <a:rPr lang="el-GR" altLang="en-US"/>
              <a:t>Η Ανατολική Μακεδονία δόθηκε στην Ελλάδα ενώ οι Βούλγαροι κράτησαν τη Δυτική.</a:t>
            </a:r>
            <a:endParaRPr lang="el-GR" altLang="en-US"/>
          </a:p>
          <a:p>
            <a:r>
              <a:rPr lang="el-GR" altLang="en-US"/>
              <a:t>Η Βόρεια Ήπειρος παραχωρήθηκε στην Αλβανία.</a:t>
            </a:r>
            <a:endParaRPr lang="el-G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582613"/>
          </a:xfrm>
        </p:spPr>
        <p:txBody>
          <a:bodyPr/>
          <a:p>
            <a:r>
              <a:rPr lang="el-GR" altLang="en-US"/>
              <a:t>Ποια ήταν τα οφέλη από την υπογραφή της Συνθήκης;</a:t>
            </a:r>
            <a:endParaRPr lang="el-G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36090"/>
            <a:ext cx="10972800" cy="4391660"/>
          </a:xfrm>
        </p:spPr>
        <p:txBody>
          <a:bodyPr/>
          <a:p>
            <a:r>
              <a:rPr lang="el-GR" altLang="en-US"/>
              <a:t>Το ελληνικό κράτος διπλασίασε την έκτασή του.</a:t>
            </a:r>
            <a:endParaRPr lang="el-GR" altLang="en-US"/>
          </a:p>
          <a:p>
            <a:r>
              <a:rPr lang="el-GR" altLang="en-US"/>
              <a:t>Ο πληθυσμός της χώρας αυξήθηκε.</a:t>
            </a:r>
            <a:endParaRPr lang="el-GR" altLang="en-US"/>
          </a:p>
          <a:p>
            <a:r>
              <a:rPr lang="el-GR" altLang="en-US"/>
              <a:t>Η συνεργασία πρωθυπουργού Βενιζέλου με τον αρχιστράτηγο Κωνσταντίνο είχε αποτέλεσμα.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WPS Presentation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Orange Waves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3 </dc:title>
  <dc:creator>user</dc:creator>
  <cp:lastModifiedBy>user</cp:lastModifiedBy>
  <cp:revision>1</cp:revision>
  <dcterms:created xsi:type="dcterms:W3CDTF">2024-05-29T21:46:38Z</dcterms:created>
  <dcterms:modified xsi:type="dcterms:W3CDTF">2024-05-29T21:46:38Z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E0A05F9007BE48769D41E8714E7FA287_12</vt:lpwstr>
  </property>
  <property fmtid="{D5CDD505-2E9C-101B-9397-08002B2CF9AE}" pid="3" name="KSOProductBuildVer">
    <vt:lpwstr>1033-12.2.0.16909</vt:lpwstr>
  </property>
</Properties>
</file>