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ECF40"/>
            </a:gs>
            <a:gs pos="100000">
              <a:srgbClr val="846C21"/>
            </a:gs>
          </a:gsLst>
          <a:lin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Μικρασιατική εκστρατεία και καταστροφή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wheel spokes="8"/>
      </p:transition>
    </mc:Choice>
    <mc:Fallback>
      <p:transition spd="slow">
        <p:wheel spokes="8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l-GR" altLang="en-US"/>
              <a:t>Τι έγινε το Νοέμβριο του 1920;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>
              <a:lnSpc>
                <a:spcPct val="200000"/>
              </a:lnSpc>
            </a:pPr>
            <a:r>
              <a:rPr lang="el-GR" altLang="en-US"/>
              <a:t>Ο Βενιζέλος χάνει τις εκλογές.</a:t>
            </a:r>
            <a:endParaRPr lang="el-GR" altLang="en-US"/>
          </a:p>
          <a:p>
            <a:pPr>
              <a:lnSpc>
                <a:spcPct val="200000"/>
              </a:lnSpc>
            </a:pPr>
            <a:r>
              <a:rPr lang="el-GR" altLang="en-US"/>
              <a:t>Οι πολιτικοί του αντίπαλοι επαναφέρουν τον  βασιλιά Κωνσταντίνο , συνεχίζουν τον πόλεμο  και αντικαθιστούν την ηγεσία του στρατεύματος.</a:t>
            </a:r>
            <a:endParaRPr lang="el-GR" altLang="en-US"/>
          </a:p>
          <a:p>
            <a:pPr>
              <a:lnSpc>
                <a:spcPct val="200000"/>
              </a:lnSpc>
            </a:pPr>
            <a:r>
              <a:rPr lang="el-GR" altLang="en-US"/>
              <a:t>Κάτι τέτοιο δυσαρέστησε τους Άγγλους και τους Γάλλους συμμάχους μας.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l-GR" altLang="en-US"/>
              <a:t>Τι συνέβαινε στο εσωτερικό της Τουρκίας μετά την υπογραφή της Συνθήκης των Σεβρών;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0000"/>
          </a:bodyPr>
          <a:p>
            <a:pPr>
              <a:lnSpc>
                <a:spcPct val="150000"/>
              </a:lnSpc>
            </a:pPr>
            <a:r>
              <a:rPr lang="el-GR" altLang="en-US"/>
              <a:t>Εμφύλιος πόλεμος ξέσπασε μεταξύ των οπαδών του Σουλτάνου και του αξιωματικού Μουσταφά Κεμάλ.</a:t>
            </a:r>
            <a:endParaRPr lang="el-GR" altLang="en-US"/>
          </a:p>
          <a:p>
            <a:pPr>
              <a:lnSpc>
                <a:spcPct val="150000"/>
              </a:lnSpc>
            </a:pPr>
            <a:r>
              <a:rPr lang="el-GR" altLang="en-US"/>
              <a:t>Ο Κεμάλ προμηθεύονταν όπλα και πυρομαχικά από τα λιμάνια των Ιταλών και των Γάλλων και οργάνωνε αντίσταση εναντίον των Ελλήνων.</a:t>
            </a:r>
            <a:endParaRPr lang="el-GR" altLang="en-US"/>
          </a:p>
          <a:p>
            <a:pPr>
              <a:lnSpc>
                <a:spcPct val="150000"/>
              </a:lnSpc>
            </a:pPr>
            <a:r>
              <a:rPr lang="el-GR" altLang="en-US"/>
              <a:t>Η κατάσταση γίνονταν επικίνδυνη γι΄αυτό οι Σύμμαχοι άρχισαν να εγκαταλείπουν τα εδάφη που είχαν και οι Σοβιετικοί άρχισαν να υποστηρίζουν τον Κεμάλ.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doors dir="ver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l-GR" altLang="en-US"/>
              <a:t>Ποια η αντίδραση των ελληνικών δυνάμεων στις νέες συνθήκες;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l-GR" altLang="en-US"/>
              <a:t>Τα ελληνικά στρατεύματα προχωρησαν στο εσωτερικό της Μικράς Ασίας νικηφόρα.</a:t>
            </a:r>
            <a:endParaRPr lang="el-GR" altLang="en-US"/>
          </a:p>
          <a:p>
            <a:r>
              <a:rPr lang="el-GR" altLang="en-US"/>
              <a:t>Οι Τούρκοι του Κεμάλ υποχώρησαν και οχυρωθηκαν στην Άγκυρα</a:t>
            </a:r>
            <a:endParaRPr lang="el-GR" altLang="en-US"/>
          </a:p>
          <a:p>
            <a:r>
              <a:rPr lang="el-GR" altLang="en-US"/>
              <a:t>Οι Έλληνες στρατιώτες προσπαθώντας να τους εξολοθρεύσουν περνούν τον ποταμό Σαγγάριο</a:t>
            </a:r>
            <a:endParaRPr lang="el-GR" altLang="en-US"/>
          </a:p>
          <a:p>
            <a:r>
              <a:rPr lang="el-GR" altLang="en-US"/>
              <a:t>Αυτό δημιούργησε πρόβλημα στον ανεφοδιασμό του στρατεύματος που αναγκάστηκε να υποχωρήσουν τον Αύγουστο του 1921 και να οχυρωθεί στη γραμμή Εσκί  Σεχίρ - Κιουτάχεια - Αφιόν Καραχισάρ.</a:t>
            </a:r>
            <a:endParaRPr lang="el-G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000">
        <p:push dir="u"/>
      </p:transition>
    </mc:Choice>
    <mc:Fallback>
      <p:transition spd="slow">
        <p:push dir="u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5040"/>
          </a:xfrm>
        </p:spPr>
        <p:txBody>
          <a:bodyPr/>
          <a:p>
            <a:r>
              <a:rPr lang="el-GR" altLang="en-US"/>
              <a:t>Τι συνέβη ένα χρόνο μετά;</a:t>
            </a:r>
            <a:endParaRPr lang="el-G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150"/>
            <a:ext cx="10515600" cy="5158105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lang="el-GR" altLang="en-US" sz="2000"/>
              <a:t>Το Αύγουστο του 1922 οι Τούρκοι του Κεμάλ επιτέθηκαν στους εξασθενημένους στρατιώτες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Η αμυντική γραμμή έσπασε και ο ελληνικός στρατός υποχώρησε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Χιλιάδες Έλληνες φοβούμενοι τα αντίποινα των Τούρκων τους ακολούθησαν.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Στα τέλη Αυγούστου οι Τούρκοι μπήκαν στη Σμύρνη, πυρπόλησαν την ελληνική και την αρμένικη συνοικία, ο Μητροπολίτης Χρυσόστομος παραδόθηκε στο μουσουλμανικό πλήθος και θανατώθηκε.</a:t>
            </a:r>
            <a:endParaRPr lang="el-GR" altLang="en-US" sz="2000"/>
          </a:p>
          <a:p>
            <a:pPr>
              <a:lnSpc>
                <a:spcPct val="150000"/>
              </a:lnSpc>
            </a:pPr>
            <a:r>
              <a:rPr lang="el-GR" altLang="en-US" sz="2000"/>
              <a:t>Χιλιάδες πρόσφυγες αγωνίζονταν να μπουν στα πλοία στο λιμάνι της Σμύρνης για να σωθούν. Ακολούθησαν σφαγές  και λεηλασίες  από τους Τούρκους ενώ η ελληνική παρουσία στα παράλια της Μ.Α. τελείωσε οριστικά έπειτα από πολλούς αιώνες  διαρκούς παρουσίας.</a:t>
            </a:r>
            <a:endParaRPr lang="el-GR" altLang="en-US" sz="200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1874</Words>
  <Application>WPS Presentation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Office Theme</vt:lpstr>
      <vt:lpstr>Μικρασιατική εκστρατεία και καταστροφή</vt:lpstr>
      <vt:lpstr>Τι έγινε το Νοέμβριο του 1920;</vt:lpstr>
      <vt:lpstr>Τι συνέβαινε στο εσωτερικό της Τουρκίας μετά την υπογραφή της Συνθήκης των Σεβρών;</vt:lpstr>
      <vt:lpstr>Ποια η αντίδραση των ελληνικών δυνάμεων στις νέες συνθήκες;</vt:lpstr>
      <vt:lpstr>Τι συνέβη ένα χρόνο μετά;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Μικρασιατική εκστρατεία και καταστροφή</dc:title>
  <dc:creator>user</dc:creator>
  <cp:lastModifiedBy>Filio Panagiotaki Greece</cp:lastModifiedBy>
  <cp:revision>5</cp:revision>
  <dcterms:created xsi:type="dcterms:W3CDTF">2024-11-05T21:34:00Z</dcterms:created>
  <dcterms:modified xsi:type="dcterms:W3CDTF">2024-11-12T21:04:35Z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B617ADAB12A34820B189136C08A887D8_12</vt:lpwstr>
  </property>
  <property fmtid="{D5CDD505-2E9C-101B-9397-08002B2CF9AE}" pid="3" name="KSOProductBuildVer">
    <vt:lpwstr>1033-12.2.0.18607</vt:lpwstr>
  </property>
</Properties>
</file>