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rcRect b="3795"/>
          <a:stretch>
            <a:fillRect/>
          </a:stretch>
        </p:blipFill>
        <p:spPr>
          <a:xfrm>
            <a:off x="0" y="260350"/>
            <a:ext cx="12192000" cy="6597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620713"/>
            <a:ext cx="10943167" cy="10826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1843088"/>
            <a:ext cx="10949517" cy="9810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altLang="en-US" dirty="0"/>
              <a:t>Κεφ. 3 </a:t>
            </a:r>
            <a:endParaRPr lang="el-GR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altLang="en-US" sz="4800"/>
              <a:t>Οι Βαλκανικοί Πόλεμοι</a:t>
            </a:r>
            <a:endParaRPr lang="el-GR" altLang="en-US" sz="4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59130"/>
            <a:ext cx="10972800" cy="582613"/>
          </a:xfrm>
        </p:spPr>
        <p:txBody>
          <a:bodyPr/>
          <a:p>
            <a:r>
              <a:rPr lang="el-GR" altLang="en-US"/>
              <a:t>Πότε τερματίστηκε ο Α΄ Βαλκανικός Πόλεμος;</a:t>
            </a:r>
            <a:endParaRPr lang="el-G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43380"/>
            <a:ext cx="10972800" cy="4484370"/>
          </a:xfrm>
        </p:spPr>
        <p:txBody>
          <a:bodyPr/>
          <a:p>
            <a:r>
              <a:rPr lang="el-GR" altLang="en-US"/>
              <a:t>Τον Μάιο του 1913 ο Α΄ Β............ Π...........τερματίστηκε με συνθήκη που υπογράφηκε στο Λονδίνο ύστερα από μεσολάβηση των Μ.......... Δ..............</a:t>
            </a:r>
            <a:endParaRPr lang="el-GR" altLang="en-US"/>
          </a:p>
          <a:p>
            <a:r>
              <a:rPr lang="el-GR" altLang="en-US"/>
              <a:t>Η Τουρκία είχε ν........... και α.................... οριστικά από τα Βαλκάνια.</a:t>
            </a:r>
            <a:endParaRPr lang="el-GR" altLang="en-US"/>
          </a:p>
          <a:p>
            <a:r>
              <a:rPr lang="el-GR" altLang="en-US"/>
              <a:t>Παραιτήθηκε και από τα δικαιώματά της στην Κρήτη.</a:t>
            </a:r>
            <a:endParaRPr lang="el-G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765" y="773430"/>
            <a:ext cx="10972800" cy="582613"/>
          </a:xfrm>
        </p:spPr>
        <p:txBody>
          <a:bodyPr/>
          <a:p>
            <a:r>
              <a:rPr lang="el-GR" altLang="en-US"/>
              <a:t>Ποιο πρόβλημα προκάλεσε τον Β΄ Βαλκανικό Πόλεμο;</a:t>
            </a:r>
            <a:endParaRPr lang="el-G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8680"/>
            <a:ext cx="10972800" cy="3989070"/>
          </a:xfrm>
        </p:spPr>
        <p:txBody>
          <a:bodyPr/>
          <a:p>
            <a:r>
              <a:rPr lang="el-GR" altLang="en-US"/>
              <a:t>Η ρύθμιση των σ................ προκάλεσε τον Β΄ Βαλκανικό Πόλεμο.</a:t>
            </a:r>
            <a:endParaRPr lang="el-GR" altLang="en-US"/>
          </a:p>
          <a:p>
            <a:r>
              <a:rPr lang="el-GR" altLang="en-US"/>
              <a:t>Η Β.......... δεν ικανοποιήθηκε από τα εδάφη που κέρδισε.</a:t>
            </a:r>
            <a:endParaRPr lang="el-GR" altLang="en-US"/>
          </a:p>
          <a:p>
            <a:r>
              <a:rPr lang="el-GR" altLang="en-US"/>
              <a:t>Σ......................... με τους πρώην συμμάχους της Έλληνες και Σέρβους.</a:t>
            </a:r>
            <a:endParaRPr lang="el-GR" altLang="en-US"/>
          </a:p>
          <a:p>
            <a:r>
              <a:rPr lang="el-GR" altLang="en-US"/>
              <a:t>Στο Β΄ Βαλκανικό Πόλεμο έχασαν οι Β.................</a:t>
            </a:r>
            <a:endParaRPr lang="el-G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73430"/>
            <a:ext cx="10972800" cy="582613"/>
          </a:xfrm>
        </p:spPr>
        <p:txBody>
          <a:bodyPr/>
          <a:p>
            <a:r>
              <a:rPr lang="el-GR" altLang="en-US"/>
              <a:t>Πώς καθορίστηκαν τα σύνορα;</a:t>
            </a:r>
            <a:endParaRPr lang="el-G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5775"/>
            <a:ext cx="10972800" cy="4371975"/>
          </a:xfrm>
        </p:spPr>
        <p:txBody>
          <a:bodyPr/>
          <a:p>
            <a:r>
              <a:rPr lang="el-GR" altLang="en-US"/>
              <a:t>Τα ελληνοβουλγαρικά σύνορα καθορίστηκαν με τη Σ......... του Β.................</a:t>
            </a:r>
            <a:endParaRPr lang="el-GR" altLang="en-US"/>
          </a:p>
          <a:p>
            <a:r>
              <a:rPr lang="el-GR" altLang="en-US"/>
              <a:t>Η Α.......... Μακεδονία δόθηκε στην Ελλάδα ενώ οι Βούλγαροι κράτησαν τη Δ..............</a:t>
            </a:r>
            <a:endParaRPr lang="el-GR" altLang="en-US"/>
          </a:p>
          <a:p>
            <a:r>
              <a:rPr lang="el-GR" altLang="en-US"/>
              <a:t>Η Βόρεια Ήπειρος παραχωρήθηκε στην Α.............</a:t>
            </a:r>
            <a:endParaRPr lang="el-G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762000"/>
            <a:ext cx="10972800" cy="582613"/>
          </a:xfrm>
        </p:spPr>
        <p:txBody>
          <a:bodyPr/>
          <a:p>
            <a:r>
              <a:rPr lang="el-GR" altLang="en-US"/>
              <a:t>Ποια ήταν τα οφέλη από την υπογραφή της Συνθήκης;</a:t>
            </a:r>
            <a:endParaRPr lang="el-GR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36090"/>
            <a:ext cx="10972800" cy="4391660"/>
          </a:xfrm>
        </p:spPr>
        <p:txBody>
          <a:bodyPr/>
          <a:p>
            <a:r>
              <a:rPr lang="el-GR" altLang="en-US"/>
              <a:t>Το ελληνικό κράτος δ.......... την έκτασή του.</a:t>
            </a:r>
            <a:endParaRPr lang="el-GR" altLang="en-US"/>
          </a:p>
          <a:p>
            <a:r>
              <a:rPr lang="el-GR" altLang="en-US"/>
              <a:t>Ο πληθυσμός της χώρας αυ............</a:t>
            </a:r>
            <a:endParaRPr lang="el-GR" altLang="en-US"/>
          </a:p>
          <a:p>
            <a:r>
              <a:rPr lang="el-GR" altLang="en-US"/>
              <a:t>Η συνεργασία πρωθυπουργού Β........... με τον α........ Κωνσταντίνο είχε αποτέλεσμα.</a:t>
            </a:r>
            <a:endParaRPr lang="el-G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range Waves">
  <a:themeElements>
    <a:clrScheme name="Orang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C73109"/>
      </a:accent1>
      <a:accent2>
        <a:srgbClr val="FF5050"/>
      </a:accent2>
      <a:accent3>
        <a:srgbClr val="FFFFFF"/>
      </a:accent3>
      <a:accent4>
        <a:srgbClr val="000000"/>
      </a:accent4>
      <a:accent5>
        <a:srgbClr val="E0ADAA"/>
      </a:accent5>
      <a:accent6>
        <a:srgbClr val="E74848"/>
      </a:accent6>
      <a:hlink>
        <a:srgbClr val="4D4D4D"/>
      </a:hlink>
      <a:folHlink>
        <a:srgbClr val="777777"/>
      </a:folHlink>
    </a:clrScheme>
    <a:fontScheme name="Orang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Orang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73109"/>
        </a:accent1>
        <a:accent2>
          <a:srgbClr val="FF5050"/>
        </a:accent2>
        <a:accent3>
          <a:srgbClr val="FFFFFF"/>
        </a:accent3>
        <a:accent4>
          <a:srgbClr val="000000"/>
        </a:accent4>
        <a:accent5>
          <a:srgbClr val="E0ADAA"/>
        </a:accent5>
        <a:accent6>
          <a:srgbClr val="E74848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1106</Words>
  <Application>WPS Presentation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Arial</vt:lpstr>
      <vt:lpstr>SimSun</vt:lpstr>
      <vt:lpstr>Wingdings</vt:lpstr>
      <vt:lpstr>Microsoft YaHei</vt:lpstr>
      <vt:lpstr>Arial Unicode MS</vt:lpstr>
      <vt:lpstr>Calibri</vt:lpstr>
      <vt:lpstr>Orange Waves</vt:lpstr>
      <vt:lpstr>Κεφ. 3 </vt:lpstr>
      <vt:lpstr>Πότε τερματίστηκε ο Α΄ Βαλκανικός Πόλεμος;</vt:lpstr>
      <vt:lpstr>Ποιο πρόβλημα προκάλεσε τον Β΄ Βαλκανικό Πόλεμο;</vt:lpstr>
      <vt:lpstr>Πώς καθορίστηκαν τα σύνορα;</vt:lpstr>
      <vt:lpstr>Ποια ήταν τα οφέλη από την υπογραφή της Συνθήκης;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Κεφ. 3 </dc:title>
  <dc:creator>user</dc:creator>
  <cp:lastModifiedBy>user</cp:lastModifiedBy>
  <cp:revision>2</cp:revision>
  <dcterms:created xsi:type="dcterms:W3CDTF">2024-05-29T21:46:00Z</dcterms:created>
  <dcterms:modified xsi:type="dcterms:W3CDTF">2024-05-29T21:50:06Z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E0A05F9007BE48769D41E8714E7FA287_12</vt:lpwstr>
  </property>
  <property fmtid="{D5CDD505-2E9C-101B-9397-08002B2CF9AE}" pid="3" name="KSOProductBuildVer">
    <vt:lpwstr>1033-12.2.0.16909</vt:lpwstr>
  </property>
</Properties>
</file>