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Μικρασιατική εκστρατεία και καταστροφή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altLang="en-US"/>
              <a:t>Τι έγινε το Νοέμβριο του 1920;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0000"/>
          </a:bodyPr>
          <a:p>
            <a:pPr>
              <a:lnSpc>
                <a:spcPct val="200000"/>
              </a:lnSpc>
            </a:pPr>
            <a:r>
              <a:rPr lang="el-GR" altLang="en-US"/>
              <a:t>Ο ...................................χάνει τις εκλογές.</a:t>
            </a:r>
            <a:endParaRPr lang="el-GR" altLang="en-US"/>
          </a:p>
          <a:p>
            <a:pPr>
              <a:lnSpc>
                <a:spcPct val="200000"/>
              </a:lnSpc>
            </a:pPr>
            <a:r>
              <a:rPr lang="el-GR" altLang="en-US"/>
              <a:t>Οι πολιτικοί του αντίπαλοι επαναφέρουν τον  β........................ Κ..................... , συνεχίζουν τον π..............................  και αντικαθιστούν την ηγεσία του στρ..............................</a:t>
            </a:r>
            <a:endParaRPr lang="el-GR" altLang="en-US"/>
          </a:p>
          <a:p>
            <a:pPr>
              <a:lnSpc>
                <a:spcPct val="200000"/>
              </a:lnSpc>
            </a:pPr>
            <a:r>
              <a:rPr lang="el-GR" altLang="en-US"/>
              <a:t>Κάτι τέτοιο δυσαρέστησε τους Α....................... και τους Γ.................... συμμάχους μας.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l-GR" altLang="en-US"/>
              <a:t>Τι συνέβαινε στο εσωτερικό της Τουρκίας μετά την υπογραφή της Συνθήκης των Σεβρών;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pPr>
              <a:lnSpc>
                <a:spcPct val="150000"/>
              </a:lnSpc>
            </a:pPr>
            <a:r>
              <a:rPr lang="el-GR" altLang="en-US"/>
              <a:t>Εμφ................... π................. ξέσπασε μεταξύ των οπαδών του Σ....................... και του αξιωματικού Μ.................Κ............</a:t>
            </a:r>
            <a:endParaRPr lang="el-GR" altLang="en-US"/>
          </a:p>
          <a:p>
            <a:pPr>
              <a:lnSpc>
                <a:spcPct val="150000"/>
              </a:lnSpc>
            </a:pPr>
            <a:r>
              <a:rPr lang="el-GR" altLang="en-US"/>
              <a:t>Ο Κεμάλ προμηθεύονταν όπλα και πυρομαχικά από τα λιμάνια των Ι................... και των Γ.................. και οργάνωνε αντίσταση εναντίον των Ε.....................</a:t>
            </a:r>
            <a:endParaRPr lang="el-GR" altLang="en-US"/>
          </a:p>
          <a:p>
            <a:pPr>
              <a:lnSpc>
                <a:spcPct val="150000"/>
              </a:lnSpc>
            </a:pPr>
            <a:r>
              <a:rPr lang="el-GR" altLang="en-US"/>
              <a:t>Η κατάσταση γίνονταν επικίνδυνη γι΄αυτό οι Σύμμαχοι άρχισαν να εγκαταλείπουν τα εδάφη που είχαν και οι Σοβ.................... άρχισαν να υποστηρίζουν τον Κεμάλ.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l-GR" altLang="en-US"/>
              <a:t>Ποια η αντίδραση των ελληνικών δυνάμεων στις νέες συνθήκες;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/>
              <a:t>Τα ελληνικά στρατεύματα προχωρησαν στο εσωτερικό της Μ............ Α.............. νικηφόρα.</a:t>
            </a:r>
            <a:endParaRPr lang="el-GR" altLang="en-US"/>
          </a:p>
          <a:p>
            <a:r>
              <a:rPr lang="el-GR" altLang="en-US"/>
              <a:t>Οι Τούρκοι του Κ.................υποχώρησαν και οχυρωθηκαν στην Α....................</a:t>
            </a:r>
            <a:endParaRPr lang="el-GR" altLang="en-US"/>
          </a:p>
          <a:p>
            <a:r>
              <a:rPr lang="el-GR" altLang="en-US"/>
              <a:t>Οι Έλληνες στρατιώτες προσπαθώντας να τους εξολοθρεύσουν περνούν τον ποταμό Σ......................</a:t>
            </a:r>
            <a:endParaRPr lang="el-GR" altLang="en-US"/>
          </a:p>
          <a:p>
            <a:r>
              <a:rPr lang="el-GR" altLang="en-US"/>
              <a:t>Αυτό δημιούργησε πρόβλημα στον ανεφοδιασμό του στρατεύματος που αναγκάστηκε να υ.......................... τον Αύγουστο του 1921 και να οχυρωθεί στη γραμμή Ε.............. Σ...................- Κ.........................- Α................ Κ................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push dir="u"/>
      </p:transition>
    </mc:Choice>
    <mc:Fallback>
      <p:transition spd="slow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040"/>
          </a:xfrm>
        </p:spPr>
        <p:txBody>
          <a:bodyPr/>
          <a:p>
            <a:r>
              <a:rPr lang="el-GR" altLang="en-US"/>
              <a:t>Τι συνέβη ένα χρόνο μετά;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3150"/>
            <a:ext cx="10515600" cy="5158105"/>
          </a:xfrm>
        </p:spPr>
        <p:txBody>
          <a:bodyPr>
            <a:noAutofit/>
          </a:bodyPr>
          <a:p>
            <a:pPr>
              <a:lnSpc>
                <a:spcPct val="150000"/>
              </a:lnSpc>
            </a:pPr>
            <a:r>
              <a:rPr lang="el-GR" altLang="en-US" sz="2000"/>
              <a:t>Το Αύγουστο του 1922 οι Τούρκοι του Κ..................... επιτέθηκαν στους εξασθενημένους στρατιώτες</a:t>
            </a:r>
            <a:endParaRPr lang="el-GR" altLang="en-US" sz="2000"/>
          </a:p>
          <a:p>
            <a:pPr>
              <a:lnSpc>
                <a:spcPct val="150000"/>
              </a:lnSpc>
            </a:pPr>
            <a:r>
              <a:rPr lang="el-GR" altLang="en-US" sz="2000"/>
              <a:t>Η αμυντική γραμμή έσπασε και ο ελληνικός στρατός υ..................</a:t>
            </a:r>
            <a:endParaRPr lang="el-GR" altLang="en-US" sz="2000"/>
          </a:p>
          <a:p>
            <a:pPr>
              <a:lnSpc>
                <a:spcPct val="150000"/>
              </a:lnSpc>
            </a:pPr>
            <a:r>
              <a:rPr lang="el-GR" altLang="en-US" sz="2000"/>
              <a:t>Χιλιάδες Έλληνες φοβούμενοι τα αντίποινα των Τούρκων τους ακολούθησαν.</a:t>
            </a:r>
            <a:endParaRPr lang="el-GR" altLang="en-US" sz="2000"/>
          </a:p>
          <a:p>
            <a:pPr>
              <a:lnSpc>
                <a:spcPct val="150000"/>
              </a:lnSpc>
            </a:pPr>
            <a:r>
              <a:rPr lang="el-GR" altLang="en-US" sz="2000"/>
              <a:t>Στα τέλη Αυγούστου οι Τούρκοι μπήκαν στη Σμ.................., πυρπόλησαν την ελληνική και την αρμ.............. συνοικία, ο Μητροπολίτης Χρ........................ παραδόθηκε στο μουσουλμανικό πλήθος και θανατώθηκε.</a:t>
            </a:r>
            <a:endParaRPr lang="el-GR" altLang="en-US" sz="2000"/>
          </a:p>
          <a:p>
            <a:pPr>
              <a:lnSpc>
                <a:spcPct val="150000"/>
              </a:lnSpc>
            </a:pPr>
            <a:r>
              <a:rPr lang="el-GR" altLang="en-US" sz="2000"/>
              <a:t>Χιλιάδες πρόσφυγες αγωνίζονταν να μπουν στα πλοία στο λιμάνι της Σμύρνης για να σωθούν. Ακολούθησαν σφ............ και λ.................. από τους Τούρκους ενώ η ελληνική παρουσία στα παράλια της Μ.Α. τελείωσε οριστικά</a:t>
            </a:r>
            <a:endParaRPr lang="el-GR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2281</Words>
  <Application>WPS Presentation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Μικρασιατική εκστρατεία και καταστροφή</vt:lpstr>
      <vt:lpstr>Τι έγινε το Νοέμβριο του 1920;</vt:lpstr>
      <vt:lpstr>Τι συνέβαινε στο εσωτερικό της Τουρκίας μετά την υπογραφή της Συνθήκης των Σεβρών;</vt:lpstr>
      <vt:lpstr>Ποια η αντίδραση των ελληνικών δυνάμεων στις νέες συνθήκες;</vt:lpstr>
      <vt:lpstr>Τι συνέβη ένα χρόνο μετά;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Μικρασιατική εκστρατεία και καταστροφή</dc:title>
  <dc:creator>user</dc:creator>
  <cp:lastModifiedBy>Filio Panagiotaki Greece</cp:lastModifiedBy>
  <cp:revision>4</cp:revision>
  <dcterms:created xsi:type="dcterms:W3CDTF">2024-11-05T21:34:00Z</dcterms:created>
  <dcterms:modified xsi:type="dcterms:W3CDTF">2024-11-12T21:05:16Z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B617ADAB12A34820B189136C08A887D8_12</vt:lpwstr>
  </property>
  <property fmtid="{D5CDD505-2E9C-101B-9397-08002B2CF9AE}" pid="3" name="KSOProductBuildVer">
    <vt:lpwstr>1033-12.2.0.18607</vt:lpwstr>
  </property>
</Properties>
</file>