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471295"/>
          </a:xfrm>
        </p:spPr>
        <p:txBody>
          <a:bodyPr/>
          <a:lstStyle/>
          <a:p>
            <a:r>
              <a:rPr lang="el-GR" altLang="en-US" sz="4400" b="1" dirty="0">
                <a:solidFill>
                  <a:srgbClr val="C00000"/>
                </a:solidFill>
              </a:rPr>
              <a:t>ΚΕΦΑΛΑΙΟ 2ο</a:t>
            </a:r>
            <a:endParaRPr lang="el-GR" alt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735" y="2150745"/>
            <a:ext cx="9144000" cy="1278255"/>
          </a:xfrm>
        </p:spPr>
        <p:txBody>
          <a:bodyPr/>
          <a:lstStyle/>
          <a:p>
            <a:r>
              <a:rPr lang="el-GR" altLang="en-US" b="1">
                <a:solidFill>
                  <a:srgbClr val="FF0000"/>
                </a:solidFill>
                <a:highlight>
                  <a:srgbClr val="FFFF00"/>
                </a:highlight>
              </a:rPr>
              <a:t>Το κίνημα στο Γουδί και η κυβέρνηση Βενιζέλου</a:t>
            </a:r>
            <a:endParaRPr lang="el-GR" altLang="en-US" b="1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49288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Τι ήταν το κίνημα στο Γουδί;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795270"/>
            <a:ext cx="10972800" cy="2204085"/>
          </a:xfrm>
        </p:spPr>
        <p:txBody>
          <a:bodyPr/>
          <a:p>
            <a:r>
              <a:rPr lang="el-GR" altLang="en-US"/>
              <a:t>Το κίνημα στο Γ.............. ήταν η επανάσταση των αξ.................. του στρατού εναντίον του β..........η νύχτα της 14ης Αυγούστου του 1909 στην περιοχή Γουδί της Αθήνας.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</p:transition>
    </mc:Choice>
    <mc:Fallback>
      <p:transition spd="slow">
        <p:wheel spokes="8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80" y="126301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Τι ζητούσαν οι αξιωματικοί του στρατού;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80" y="2870200"/>
            <a:ext cx="10972800" cy="2706370"/>
          </a:xfrm>
        </p:spPr>
        <p:txBody>
          <a:bodyPr/>
          <a:p>
            <a:r>
              <a:rPr lang="el-GR" altLang="en-US"/>
              <a:t>Ζητούσαν </a:t>
            </a:r>
            <a:r>
              <a:rPr lang="el-GR" alt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κατάργηση της β................</a:t>
            </a:r>
            <a:r>
              <a:rPr lang="el-GR" altLang="en-US"/>
              <a:t> ή αντικατάσταση του βασιλιά.</a:t>
            </a:r>
            <a:endParaRPr lang="el-GR" altLang="en-US"/>
          </a:p>
          <a:p>
            <a:r>
              <a:rPr lang="el-GR" altLang="en-US"/>
              <a:t>Ζητούσαν </a:t>
            </a:r>
            <a:r>
              <a:rPr lang="el-GR" altLang="en-US">
                <a:solidFill>
                  <a:srgbClr val="FF0000"/>
                </a:solidFill>
              </a:rPr>
              <a:t>βελτίωση του Σ..................</a:t>
            </a:r>
            <a:endParaRPr lang="el-GR" altLang="en-US"/>
          </a:p>
          <a:p>
            <a:r>
              <a:rPr lang="el-GR" altLang="en-US"/>
              <a:t>Ζητούσαν </a:t>
            </a:r>
            <a:r>
              <a:rPr lang="el-GR" altLang="en-US">
                <a:solidFill>
                  <a:srgbClr val="FF0000"/>
                </a:solidFill>
              </a:rPr>
              <a:t>αλλαγές στο στρ.....................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comb/>
      </p:transition>
    </mc:Choice>
    <mc:Fallback>
      <p:transition spd="slow">
        <p:comb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06805"/>
            <a:ext cx="10972800" cy="1206500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Τι συνέβη ΜΕΤΑ το κίνημα στο Γουδί;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170" y="2883535"/>
            <a:ext cx="10972800" cy="2809240"/>
          </a:xfrm>
        </p:spPr>
        <p:txBody>
          <a:bodyPr/>
          <a:p>
            <a:r>
              <a:rPr lang="el-GR" altLang="en-US"/>
              <a:t>Η κυβέρνηση αναγκάστηκε να π....................</a:t>
            </a:r>
            <a:endParaRPr lang="el-GR" altLang="en-US"/>
          </a:p>
          <a:p>
            <a:r>
              <a:rPr lang="el-GR" altLang="en-US"/>
              <a:t>Έρχεται στην Αθήνα ο Ε.......... Β............. ο οποίος ήταν Κρητικός πολιτικός και έγινε αργότερα Πρ................. της Ελλάδας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04240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Λίγα λόγια για τον Ελευθέριο Βενιζέλο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6275"/>
            <a:ext cx="10972800" cy="4171950"/>
          </a:xfrm>
        </p:spPr>
        <p:txBody>
          <a:bodyPr/>
          <a:p>
            <a:r>
              <a:rPr lang="el-GR" altLang="en-US"/>
              <a:t>Ήταν 45 ετών.</a:t>
            </a:r>
            <a:endParaRPr lang="el-GR" altLang="en-US"/>
          </a:p>
          <a:p>
            <a:r>
              <a:rPr lang="el-GR" altLang="en-US"/>
              <a:t>Είχε σπουδάσει ν............ στο Πανεπιστήμιο Αθηνών</a:t>
            </a:r>
            <a:endParaRPr lang="el-GR" altLang="en-US"/>
          </a:p>
          <a:p>
            <a:r>
              <a:rPr lang="el-GR" altLang="en-US"/>
              <a:t>Ήταν έμπειρος στην πολιτική</a:t>
            </a:r>
            <a:endParaRPr lang="el-GR" altLang="en-US"/>
          </a:p>
          <a:p>
            <a:r>
              <a:rPr lang="el-GR" altLang="en-US"/>
              <a:t>Είχε διατελέσει β................ και υπ.......... στην Κρήτη</a:t>
            </a:r>
            <a:endParaRPr lang="el-GR" altLang="en-US"/>
          </a:p>
          <a:p>
            <a:r>
              <a:rPr lang="el-GR" altLang="en-US"/>
              <a:t>Ήταν επικεφαλής των επαναστατών στο Θ....... το 1905 και</a:t>
            </a:r>
            <a:endParaRPr lang="el-GR" altLang="en-US"/>
          </a:p>
          <a:p>
            <a:r>
              <a:rPr lang="el-GR" altLang="en-US"/>
              <a:t>Ήθελε την έ......... με την Ελλάδα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doors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51585"/>
            <a:ext cx="10972800" cy="582613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Ποιες οι επιδιώξεις του Βελιζέλου όταν έφτασε στην Αθήνα;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83180"/>
            <a:ext cx="10972800" cy="3314065"/>
          </a:xfrm>
        </p:spPr>
        <p:txBody>
          <a:bodyPr/>
          <a:p>
            <a:r>
              <a:rPr lang="el-GR" altLang="en-US"/>
              <a:t>Ήθελε να εκ................... το κράτος</a:t>
            </a:r>
            <a:endParaRPr lang="el-GR" altLang="en-US"/>
          </a:p>
          <a:p>
            <a:r>
              <a:rPr lang="el-GR" altLang="en-US"/>
              <a:t>Ήθελε να ενώσει τις αλ............ περ........... με την Ελλάδα</a:t>
            </a:r>
            <a:endParaRPr lang="el-GR" altLang="en-US"/>
          </a:p>
          <a:p>
            <a:r>
              <a:rPr lang="el-GR" altLang="en-US"/>
              <a:t>Ήθελε να οργανώσει και να εξοπλίσει το στράτευμα</a:t>
            </a:r>
            <a:endParaRPr lang="el-GR" altLang="en-US"/>
          </a:p>
          <a:p>
            <a:r>
              <a:rPr lang="el-GR" altLang="en-US"/>
              <a:t>Ίδρυσε το κόμμα των “Φ..................” και κέρδισε τις εκλογές τον Νοέμβριο του 1910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960" y="773430"/>
            <a:ext cx="10972800" cy="1257935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Ποιες οι επιδιώξεις του Βενιζέλου μετά που κέρδισε τις εκλογές;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" y="2317115"/>
            <a:ext cx="10972800" cy="3632200"/>
          </a:xfrm>
        </p:spPr>
        <p:txBody>
          <a:bodyPr/>
          <a:p>
            <a:r>
              <a:rPr lang="el-GR" altLang="en-US"/>
              <a:t>Πολύπλευρο μ......................... έργο</a:t>
            </a:r>
            <a:endParaRPr lang="el-GR" altLang="en-US"/>
          </a:p>
          <a:p>
            <a:r>
              <a:rPr lang="el-GR" altLang="en-US"/>
              <a:t>Αναθεώρησε το Σ.................</a:t>
            </a:r>
            <a:endParaRPr lang="el-GR" altLang="en-US"/>
          </a:p>
          <a:p>
            <a:r>
              <a:rPr lang="el-GR" altLang="en-US"/>
              <a:t>Δημιούργησε κράτος δίκαιο για τον πολίτη</a:t>
            </a:r>
            <a:endParaRPr lang="el-GR" altLang="en-US"/>
          </a:p>
          <a:p>
            <a:r>
              <a:rPr lang="el-GR" altLang="en-US"/>
              <a:t>Όρισε την υπ............ φ........... στο Δημοτικό Σχολείο</a:t>
            </a:r>
            <a:endParaRPr lang="el-GR" altLang="en-US"/>
          </a:p>
          <a:p>
            <a:r>
              <a:rPr lang="el-GR" altLang="en-US"/>
              <a:t>Προσκάλεσε Άγ.......... και Γάλ........... αξιωματικούς για να αν.................. τον στρατό.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306195"/>
          </a:xfrm>
        </p:spPr>
        <p:txBody>
          <a:bodyPr/>
          <a:p>
            <a:r>
              <a:rPr lang="el-GR" altLang="en-US">
                <a:highlight>
                  <a:srgbClr val="FFFF00"/>
                </a:highlight>
              </a:rPr>
              <a:t>ΣΥΝΕΧΕΙΑ</a:t>
            </a:r>
            <a:endParaRPr lang="el-GR" altLang="en-US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00580"/>
            <a:ext cx="10972800" cy="4027170"/>
          </a:xfrm>
        </p:spPr>
        <p:txBody>
          <a:bodyPr/>
          <a:p>
            <a:r>
              <a:rPr lang="el-GR" altLang="en-US">
                <a:sym typeface="+mn-ea"/>
              </a:rPr>
              <a:t>Ίδρυσε σ............</a:t>
            </a:r>
            <a:endParaRPr lang="el-GR" altLang="en-US"/>
          </a:p>
          <a:p>
            <a:r>
              <a:rPr lang="el-GR" altLang="en-US">
                <a:sym typeface="+mn-ea"/>
              </a:rPr>
              <a:t>Καθιέρωσε α........... και ω......... εργασίας</a:t>
            </a:r>
            <a:endParaRPr lang="el-GR" altLang="en-US"/>
          </a:p>
          <a:p>
            <a:r>
              <a:rPr lang="el-GR" altLang="en-US"/>
              <a:t>Αντιμετώπισε τα διάφορα προβλήματα των αγροτών όπως η εκμετάλλευση των κ.............. από τους γαιοκτήμονες</a:t>
            </a:r>
            <a:endParaRPr lang="el-G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1754</Words>
  <Application>WPS Presentation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SimSun</vt:lpstr>
      <vt:lpstr>Wingdings</vt:lpstr>
      <vt:lpstr>Microsoft YaHei</vt:lpstr>
      <vt:lpstr>Arial Unicode MS</vt:lpstr>
      <vt:lpstr>Calibri</vt:lpstr>
      <vt:lpstr>Blue Waves</vt:lpstr>
      <vt:lpstr>ΚΕΦΑΛΑΙΟ 2ο</vt:lpstr>
      <vt:lpstr>Τι ήταν το κίνημα στο Γουδί;</vt:lpstr>
      <vt:lpstr>Τι ζητούσαν οι αξιωματικοί του στρατού;</vt:lpstr>
      <vt:lpstr>Τι συνέβη ΜΕΤΑ το κίνημα στο Γουδί;</vt:lpstr>
      <vt:lpstr>Λίγα λόγια για τον Ελευθέριο Βενιζέλο</vt:lpstr>
      <vt:lpstr>Ποιες οι επιδιώξεις του Βελιζέλου όταν έφτασε στην Αθήνα;</vt:lpstr>
      <vt:lpstr>Ποιες οι επιδιώξεις του Βενιζέλου μετά που κέρδισε τις εκλογές;</vt:lpstr>
      <vt:lpstr>ΣΥΝΕΧΕΙΑ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1ο</dc:title>
  <dc:creator>user</dc:creator>
  <cp:lastModifiedBy>user</cp:lastModifiedBy>
  <cp:revision>8</cp:revision>
  <dcterms:created xsi:type="dcterms:W3CDTF">2024-05-15T20:45:00Z</dcterms:created>
  <dcterms:modified xsi:type="dcterms:W3CDTF">2024-05-22T20:51:25Z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927EC4A807C745D5BDB56C5B2E04A780_12</vt:lpwstr>
  </property>
  <property fmtid="{D5CDD505-2E9C-101B-9397-08002B2CF9AE}" pid="3" name="KSOProductBuildVer">
    <vt:lpwstr>1033-12.2.0.16909</vt:lpwstr>
  </property>
</Properties>
</file>