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471295"/>
          </a:xfrm>
        </p:spPr>
        <p:txBody>
          <a:bodyPr/>
          <a:lstStyle/>
          <a:p>
            <a:r>
              <a:rPr lang="el-GR" altLang="en-US" sz="4400" b="1" dirty="0">
                <a:solidFill>
                  <a:srgbClr val="C00000"/>
                </a:solidFill>
              </a:rPr>
              <a:t>ΚΕΦΑΛΑΙΟ 3ο</a:t>
            </a:r>
            <a:endParaRPr lang="el-GR" alt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735" y="2150745"/>
            <a:ext cx="9144000" cy="1278255"/>
          </a:xfrm>
        </p:spPr>
        <p:txBody>
          <a:bodyPr/>
          <a:lstStyle/>
          <a:p>
            <a:r>
              <a:rPr lang="el-GR" altLang="en-US" b="1">
                <a:solidFill>
                  <a:srgbClr val="FF0000"/>
                </a:solidFill>
                <a:highlight>
                  <a:srgbClr val="FFFF00"/>
                </a:highlight>
              </a:rPr>
              <a:t>ΟΙ ΒΑΛΚΑΝΙΚΟΙ ΠΟΛΕΜΟΙ</a:t>
            </a:r>
            <a:endParaRPr lang="el-GR" altLang="en-US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73430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ΠΟΙΕΣ ΠΡΟΣΔΟΚΙΕΣ ΤΩΝ ΧΡΙΣΤΙΑΝΩΝ ΔΙΑΨΕΥΣΤΗΚΑΝ;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868805"/>
            <a:ext cx="10972800" cy="4258945"/>
          </a:xfrm>
        </p:spPr>
        <p:txBody>
          <a:bodyPr/>
          <a:p>
            <a:r>
              <a:rPr lang="el-GR" altLang="en-US"/>
              <a:t>Οι χριστιανικοί πληθυσμοί της Οθ........... Α............... εξακολουθούσαν να υπομένουν διακρίσεις παρά τις διαβεβαιώσεις των Ν..............</a:t>
            </a:r>
            <a:endParaRPr lang="el-GR" altLang="en-US"/>
          </a:p>
          <a:p>
            <a:r>
              <a:rPr lang="el-GR" altLang="en-US"/>
              <a:t>Μπροστά στις αρνητικές αυτές εξελίξεις τα βαλκανικά κράτη προχώρησαν σε μυσ........... συν........... μεταξύ τους.</a:t>
            </a:r>
            <a:endParaRPr lang="el-GR" altLang="en-US"/>
          </a:p>
          <a:p>
            <a:r>
              <a:rPr lang="el-GR" altLang="en-US"/>
              <a:t>Οι συννενοήσεις αυτές οδήγησαν στους Β........... Π............ του 1912 - 1913.</a:t>
            </a:r>
            <a:endParaRPr lang="el-G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85" y="92392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ΠΟΙΕΣ ΧΩΡΕΣ ΑΛΛΑΞΑΝ ΣΥΝΟΡΑ;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855" y="1801495"/>
            <a:ext cx="10972800" cy="4365625"/>
          </a:xfrm>
        </p:spPr>
        <p:txBody>
          <a:bodyPr/>
          <a:p>
            <a:r>
              <a:rPr lang="el-GR" altLang="en-US"/>
              <a:t>Σ....., Β.......,Μ........ και Ε....... συμμάχησαν εναντίων των Τ...... και τους κήρυξαν πόλεμο διεκδικώντας τα εδάφη που κατείχε η Οθωμανική Αυτοκρατορία στη Βαλκανική Χερσόνησο.</a:t>
            </a:r>
            <a:endParaRPr lang="el-GR" altLang="en-US"/>
          </a:p>
          <a:p>
            <a:r>
              <a:rPr lang="el-GR" altLang="en-US"/>
              <a:t>Ο Α΄ Βαλκανικός Πόλεμος ξέσπασε τον Οκτώβριο του 191....</a:t>
            </a:r>
            <a:endParaRPr lang="el-GR" altLang="en-US"/>
          </a:p>
          <a:p>
            <a:r>
              <a:rPr lang="el-GR" altLang="en-US"/>
              <a:t>Η Ελλάδα βρέθηκε προετοιμασμένη με εκπαιδευμένους στρ......, πυρ......, τουφέκια και πυρομαχικά.</a:t>
            </a:r>
            <a:endParaRPr lang="el-GR" altLang="en-US"/>
          </a:p>
          <a:p>
            <a:pPr marL="0" indent="0">
              <a:buNone/>
            </a:pPr>
            <a:endParaRPr lang="el-GR" altLang="en-US"/>
          </a:p>
          <a:p>
            <a:endParaRPr lang="el-G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90868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ΠΩΣ ΕΝΙΣΧΥΘΗΚΕ Ο ΕΛΛΗΝΙΚΟΣ ΣΤΡΑΤΟΣ;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7505"/>
            <a:ext cx="10972800" cy="4500245"/>
          </a:xfrm>
        </p:spPr>
        <p:txBody>
          <a:bodyPr/>
          <a:p>
            <a:r>
              <a:rPr lang="el-GR" altLang="en-US"/>
              <a:t>Ο ελληνικός στρατός ενισχύθηκε με αρκετούς εθ......... Έλ..... και Φιλ....... με αρχιστράτηγο τον διάδοχο του θρόνου Κων.........</a:t>
            </a:r>
            <a:endParaRPr lang="el-GR" altLang="en-US"/>
          </a:p>
          <a:p>
            <a:r>
              <a:rPr lang="el-GR" altLang="en-US"/>
              <a:t>Κινήθηκε προς δύο κατευθύνσεις: προς την Ή....... και τη Μ..........</a:t>
            </a:r>
            <a:endParaRPr lang="el-GR" altLang="en-US"/>
          </a:p>
          <a:p>
            <a:r>
              <a:rPr lang="el-GR" altLang="en-US"/>
              <a:t>Τα ελληνικά στρατεύματα σε λιγότερο από μια εβδομάδα είχαν ελευθερώσει πολλές περιοχές.</a:t>
            </a:r>
            <a:endParaRPr lang="el-G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47637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ΤΙ ΕΚΑΝΕ Ο ΕΛΛΗΝΙΚΟΣ ΣΤΡΑΤΟΣ ΣΤΗ ΘΕΣΣΑΛΟΝΙΚΗ;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34005"/>
            <a:ext cx="10972800" cy="3218180"/>
          </a:xfrm>
        </p:spPr>
        <p:txBody>
          <a:bodyPr/>
          <a:p>
            <a:r>
              <a:rPr lang="el-GR" altLang="en-US"/>
              <a:t>Ο ελληνικός στρατός με εντολή του πρωθυπουργού Β........ στράφηκε προς την πρωτεύουσα της Μακεδονίας.</a:t>
            </a:r>
            <a:endParaRPr lang="el-GR" altLang="en-US"/>
          </a:p>
          <a:p>
            <a:r>
              <a:rPr lang="el-GR" altLang="en-US"/>
              <a:t>Η απελευθέρωση της Θεσσαλονίκης κρίθηκε σε αποφασιστική μάχη στα Γ..........., η οποία έληξε με νίκη των Ελλήνων.</a:t>
            </a:r>
            <a:endParaRPr lang="el-GR" altLang="en-US"/>
          </a:p>
          <a:p>
            <a:pPr marL="0" indent="0">
              <a:buNone/>
            </a:pPr>
            <a:endParaRPr lang="el-G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2050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ΣΥΝΕΧΕΙΑ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4105"/>
            <a:ext cx="10972800" cy="3544570"/>
          </a:xfrm>
        </p:spPr>
        <p:txBody>
          <a:bodyPr/>
          <a:p>
            <a:r>
              <a:rPr lang="el-GR" altLang="en-US">
                <a:sym typeface="+mn-ea"/>
              </a:rPr>
              <a:t>Το βράδυ της 26ης Οκτωβρίου 1912 ο διοικητής της πόλης Χασάν Ταχσίν Πασάς υπέγραψε το Πρ............ παράδοσης της Θεσσαλονίκης στους Έλληνες.</a:t>
            </a:r>
            <a:endParaRPr lang="el-GR" altLang="en-US">
              <a:sym typeface="+mn-ea"/>
            </a:endParaRPr>
          </a:p>
          <a:p>
            <a:r>
              <a:rPr lang="el-GR" altLang="en-US">
                <a:sym typeface="+mn-ea"/>
              </a:rPr>
              <a:t>Δύο μέρες μετά ο διάδοχος Κωνσταντίνος και τμήματα του ελληνικού στρατού μπήκαν στην πόλη και έγιναν δεκτοί με ενθουσιασμό.</a:t>
            </a:r>
            <a:endParaRPr lang="el-GR" altLang="en-US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5920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Περιοχή της Ηπείρου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0790"/>
            <a:ext cx="10972800" cy="3616960"/>
          </a:xfrm>
        </p:spPr>
        <p:txBody>
          <a:bodyPr/>
          <a:p>
            <a:r>
              <a:rPr lang="el-GR" altLang="en-US"/>
              <a:t>Οι Έλληνες απελευθέρωσαν τα Ιω.......και προχώρησαν προς τη Β.......... Ήπειρο.</a:t>
            </a:r>
            <a:endParaRPr lang="el-GR" altLang="en-US"/>
          </a:p>
          <a:p>
            <a:r>
              <a:rPr lang="el-GR" altLang="en-US"/>
              <a:t>Ταυτόχρονα ο στόλος με αρχηγό τον Κ........... κατάφερε να εμποδίσει τη μεταφορά  τουρκικών στρατευμάτων από τη Μ...... Α........ και απελευθέρωσε πολλά νησιά του Ανατολικού Αιγαίου.</a:t>
            </a:r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1902</Words>
  <Application>WPS Presentation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SimSun</vt:lpstr>
      <vt:lpstr>Wingdings</vt:lpstr>
      <vt:lpstr>Microsoft YaHei</vt:lpstr>
      <vt:lpstr>Arial Unicode MS</vt:lpstr>
      <vt:lpstr>Calibri</vt:lpstr>
      <vt:lpstr>Blue Waves</vt:lpstr>
      <vt:lpstr>ΚΕΦΑΛΑΙΟ 3ο</vt:lpstr>
      <vt:lpstr>ΠΟΙΕΣ ΠΡΟΣΔΟΚΙΕΣ ΤΩΝ ΧΡΙΣΤΙΑΝΩΝ ΔΙΑΨΕΥΣΤΗΚΑΝ;</vt:lpstr>
      <vt:lpstr>ΠΟΙΕΣ ΧΩΡΕΣ ΑΛΛΑΞΑΝ ΣΥΝΟΡΑ;</vt:lpstr>
      <vt:lpstr>ΠΩΣ ΕΝΙΣΧΥΘΗΚΕ Ο ΕΛΛΗΝΙΚΟΣ ΣΤΡΑΤΟΣ;</vt:lpstr>
      <vt:lpstr>ΤΙ ΕΚΑΝΕ Ο ΕΛΛΗΝΙΚΟΣ ΣΤΡΑΤΟΣ ΣΤΗ ΘΕΣΣΑΛΟΝΙΚΗ;</vt:lpstr>
      <vt:lpstr>ΣΥΝΕΧΕΙΑ</vt:lpstr>
      <vt:lpstr>Περιοχή της Ηπείρου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1ο</dc:title>
  <dc:creator>user</dc:creator>
  <cp:lastModifiedBy>user</cp:lastModifiedBy>
  <cp:revision>13</cp:revision>
  <dcterms:created xsi:type="dcterms:W3CDTF">2024-05-15T20:45:00Z</dcterms:created>
  <dcterms:modified xsi:type="dcterms:W3CDTF">2024-05-26T21:58:03Z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927EC4A807C745D5BDB56C5B2E04A780_12</vt:lpwstr>
  </property>
  <property fmtid="{D5CDD505-2E9C-101B-9397-08002B2CF9AE}" pid="3" name="KSOProductBuildVer">
    <vt:lpwstr>1033-12.2.0.16909</vt:lpwstr>
  </property>
</Properties>
</file>