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746529" y="616974"/>
            <a:ext cx="8915399" cy="2262781"/>
          </a:xfrm>
        </p:spPr>
        <p:txBody>
          <a:bodyPr>
            <a:normAutofit/>
          </a:bodyPr>
          <a:lstStyle/>
          <a:p>
            <a:r>
              <a:rPr lang="el-GR" sz="6000" dirty="0"/>
              <a:t>ΚΕΦ. 9</a:t>
            </a:r>
            <a:endParaRPr lang="el-GR" sz="6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50142" y="3007572"/>
            <a:ext cx="10225548" cy="1126283"/>
          </a:xfrm>
        </p:spPr>
        <p:txBody>
          <a:bodyPr>
            <a:noAutofit/>
          </a:bodyPr>
          <a:lstStyle/>
          <a:p>
            <a:r>
              <a:rPr lang="el-GR" sz="4400" dirty="0">
                <a:highlight>
                  <a:srgbClr val="FFFF00"/>
                </a:highlight>
              </a:rPr>
              <a:t>Τα κυριότερα επαναστατικά κινήματα</a:t>
            </a:r>
            <a:endParaRPr lang="el-GR" sz="44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553" y="0"/>
            <a:ext cx="682093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38400" y="365126"/>
            <a:ext cx="8915400" cy="1040888"/>
          </a:xfrm>
        </p:spPr>
        <p:txBody>
          <a:bodyPr/>
          <a:lstStyle/>
          <a:p>
            <a:r>
              <a:rPr lang="el-GR" dirty="0"/>
              <a:t>16</a:t>
            </a:r>
            <a:r>
              <a:rPr lang="el-GR" baseline="30000" dirty="0"/>
              <a:t>ος</a:t>
            </a:r>
            <a:r>
              <a:rPr lang="el-GR" dirty="0"/>
              <a:t> αιώνας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359742"/>
            <a:ext cx="8915400" cy="3551480"/>
          </a:xfrm>
        </p:spPr>
        <p:txBody>
          <a:bodyPr/>
          <a:lstStyle/>
          <a:p>
            <a:r>
              <a:rPr lang="el-GR" dirty="0"/>
              <a:t>Κερκυραίοι</a:t>
            </a:r>
            <a:endParaRPr lang="el-GR" dirty="0"/>
          </a:p>
          <a:p>
            <a:r>
              <a:rPr lang="el-GR" dirty="0"/>
              <a:t>Κρητικοί </a:t>
            </a:r>
            <a:endParaRPr lang="el-GR" dirty="0"/>
          </a:p>
          <a:p>
            <a:r>
              <a:rPr lang="el-GR" dirty="0"/>
              <a:t>Μανιάτες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Πολέμησαν τους Τούρκους με τη βοήθεια των Βενετών και των Ισπανών στην ξηρά και θάλασσα.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ΝΑΥΜΑΧΙΑ ΤΗΣ ΝΑΥΠΑΚΤΟΥ 1571                      ολοκληρωτική καταστροφή του τουρκικού στόλου από τους δυτικούς.</a:t>
            </a: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6351639" y="4503174"/>
            <a:ext cx="1170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Εικόνα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491" y="603839"/>
            <a:ext cx="2539793" cy="230303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17</a:t>
            </a:r>
            <a:r>
              <a:rPr lang="el-GR" baseline="30000" dirty="0"/>
              <a:t>ος</a:t>
            </a:r>
            <a:r>
              <a:rPr lang="el-GR" dirty="0"/>
              <a:t> αιώνας Δράση του Μητροπολίτη Διονύσιου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530658"/>
            <a:ext cx="725374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Το 1600 ο Μητροπολίτης Λαρίσης Διονύσιος </a:t>
            </a:r>
            <a:endParaRPr lang="el-GR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γνωστός ως Φιλόσοφος ξεσήκωσε τους Έλληνες </a:t>
            </a:r>
            <a:endParaRPr lang="el-GR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εναντίων των Τούρκων στην ορεινή Θεσσαλία.</a:t>
            </a:r>
            <a:endParaRPr lang="el-GR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Το κίνημά του αποτυγχάνει, φεύγει στη Ρώμη και έπειτα στην Ισπανία. Εννέα χρόνια αργότερα επιστρέφει παροτρύνει τους Έλληνες να εξεγερθούν ξανά, συλλαμβάνεται και βασανίζεται.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394" y="1270972"/>
            <a:ext cx="2686050" cy="394335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1699 οι Βενετοί στην Ελλάδα</a:t>
            </a:r>
            <a:endParaRPr lang="el-GR" dirty="0"/>
          </a:p>
          <a:p>
            <a:r>
              <a:rPr lang="el-GR" dirty="0"/>
              <a:t>Κατέλαβαν σχεδόν όλη την Πελοπόννησο.</a:t>
            </a:r>
            <a:endParaRPr lang="el-GR" dirty="0"/>
          </a:p>
          <a:p>
            <a:r>
              <a:rPr lang="el-GR" dirty="0"/>
              <a:t>20 χρόνια μετά την καταλαμβάνουν ξανά οι Τούρκοι</a:t>
            </a:r>
            <a:endParaRPr lang="el-GR" dirty="0"/>
          </a:p>
          <a:p>
            <a:r>
              <a:rPr lang="el-GR" dirty="0"/>
              <a:t>Η Βενετία σταματάει να παίζει σημαντικό ρόλο στις ελληνικές υποθέσεις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18</a:t>
            </a:r>
            <a:r>
              <a:rPr lang="el-GR" baseline="30000" dirty="0"/>
              <a:t>ος</a:t>
            </a:r>
            <a:r>
              <a:rPr lang="el-GR" dirty="0"/>
              <a:t> αιώνας: Ρωσία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Διαδόσεις για το «ξανθό γένος» που θα ελευθέρωνε την Ελλάδα</a:t>
            </a:r>
            <a:endParaRPr lang="el-GR" dirty="0"/>
          </a:p>
          <a:p>
            <a:r>
              <a:rPr lang="el-GR" dirty="0"/>
              <a:t>Το 1770 οι αδελφοί </a:t>
            </a:r>
            <a:r>
              <a:rPr lang="el-GR" dirty="0" err="1"/>
              <a:t>Ορλώφ</a:t>
            </a:r>
            <a:r>
              <a:rPr lang="el-GR" dirty="0"/>
              <a:t> έφτασαν στη Μάνη με Ρώσους και Έλληνες στρατιώτες</a:t>
            </a:r>
            <a:endParaRPr lang="el-GR" dirty="0"/>
          </a:p>
          <a:p>
            <a:r>
              <a:rPr lang="el-GR" dirty="0"/>
              <a:t>Ο Δασκαλογιάννης ή Ιωάννης Βλάχος ξεσήκωσε τα </a:t>
            </a:r>
            <a:r>
              <a:rPr lang="el-GR" dirty="0" err="1"/>
              <a:t>Σφακιά</a:t>
            </a:r>
            <a:r>
              <a:rPr lang="el-GR" dirty="0"/>
              <a:t> της Κρήτης</a:t>
            </a:r>
            <a:endParaRPr lang="el-GR" dirty="0"/>
          </a:p>
          <a:p>
            <a:r>
              <a:rPr lang="el-GR" dirty="0"/>
              <a:t>Στη Ναυμαχία του </a:t>
            </a:r>
            <a:r>
              <a:rPr lang="el-GR" dirty="0" err="1"/>
              <a:t>Τσεσμέ</a:t>
            </a:r>
            <a:r>
              <a:rPr lang="el-GR" dirty="0"/>
              <a:t>, απέναντι στη Χίο, ο Οθωμανικός στόλος νικήθηκε</a:t>
            </a:r>
            <a:endParaRPr lang="el-GR" dirty="0"/>
          </a:p>
          <a:p>
            <a:r>
              <a:rPr lang="el-GR" dirty="0"/>
              <a:t>Οι συγκρούσεις τερματίστηκαν με τη Συνθήκη </a:t>
            </a:r>
            <a:r>
              <a:rPr lang="el-GR" dirty="0" err="1"/>
              <a:t>Κιουτσούκ</a:t>
            </a:r>
            <a:r>
              <a:rPr lang="el-GR" dirty="0"/>
              <a:t> </a:t>
            </a:r>
            <a:r>
              <a:rPr lang="el-GR" dirty="0" err="1"/>
              <a:t>Καϊναρτζή</a:t>
            </a:r>
            <a:r>
              <a:rPr lang="el-GR" dirty="0"/>
              <a:t> το 1774, η Ρωσία παρεμβαίνει στα εσωτερικά της Οθωμανικής Αυτοκρατορίας και οι Έλληνες έμποροι απέκτησαν διομολογήσεις. </a:t>
            </a:r>
            <a:endParaRPr lang="el-G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ΛΑΜΠΡΟΣ ΚΑΤΣΩΝΗΣ</a:t>
            </a:r>
            <a:endParaRPr lang="el-GR" dirty="0"/>
          </a:p>
        </p:txBody>
      </p:sp>
      <p:sp>
        <p:nvSpPr>
          <p:cNvPr id="11" name="Θέση περιεχομένου 10"/>
          <p:cNvSpPr>
            <a:spLocks noGrp="1"/>
          </p:cNvSpPr>
          <p:nvPr>
            <p:ph idx="1"/>
          </p:nvPr>
        </p:nvSpPr>
        <p:spPr>
          <a:xfrm>
            <a:off x="838200" y="1641872"/>
            <a:ext cx="6291805" cy="3574256"/>
          </a:xfrm>
        </p:spPr>
        <p:txBody>
          <a:bodyPr/>
          <a:lstStyle/>
          <a:p>
            <a:r>
              <a:rPr lang="el-GR" dirty="0"/>
              <a:t>Καταγόταν από τη Λιβαδειά και ήταν αξιωματικός του ρωσικού στρατού</a:t>
            </a:r>
            <a:endParaRPr lang="el-GR" dirty="0"/>
          </a:p>
          <a:p>
            <a:r>
              <a:rPr lang="el-GR" dirty="0"/>
              <a:t>Έπλεε στο Αιγαίο με ένα μικρό στόλο με ορμητήριο το νησί Κέα</a:t>
            </a:r>
            <a:endParaRPr lang="el-GR" dirty="0"/>
          </a:p>
          <a:p>
            <a:r>
              <a:rPr lang="el-GR" dirty="0"/>
              <a:t>Μαζί του ήταν και ο κλέφτης Γεώργιος </a:t>
            </a:r>
            <a:r>
              <a:rPr lang="el-GR" dirty="0" err="1"/>
              <a:t>Ανδρίτσος</a:t>
            </a:r>
            <a:r>
              <a:rPr lang="el-GR" dirty="0"/>
              <a:t> πατέρας του Οδυσσέα Ανδρούτσου.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773" y="1027906"/>
            <a:ext cx="3333750" cy="4371975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19</a:t>
            </a:r>
            <a:r>
              <a:rPr lang="el-GR" baseline="30000" dirty="0"/>
              <a:t>ος</a:t>
            </a:r>
            <a:r>
              <a:rPr lang="el-GR" dirty="0"/>
              <a:t> αιώνας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Λόγω της διάδοσης των φιλελεύθερων ιδεών της Γαλλικής Επανάστασης οι υπόδουλοι Έλληνες στράφηκαν προς τους Γάλλους.</a:t>
            </a:r>
            <a:endParaRPr lang="el-GR" dirty="0"/>
          </a:p>
          <a:p>
            <a:r>
              <a:rPr lang="el-GR" dirty="0"/>
              <a:t>Αυτές οι ελπίδες διαψεύστηκαν</a:t>
            </a:r>
            <a:endParaRPr lang="el-GR" dirty="0"/>
          </a:p>
          <a:p>
            <a:r>
              <a:rPr lang="el-GR" dirty="0"/>
              <a:t>Οι Έλληνες συνειδητοποίησαν ότι ΜΟΝΟΙ τους θα ελευθερωθούν.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1705</Words>
  <Application>WPS Presentation</Application>
  <PresentationFormat>Ευρεία οθόνη</PresentationFormat>
  <Paragraphs>46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Wingdings 3</vt:lpstr>
      <vt:lpstr>Arial</vt:lpstr>
      <vt:lpstr>Century Gothic</vt:lpstr>
      <vt:lpstr>Microsoft YaHei</vt:lpstr>
      <vt:lpstr>Arial Unicode MS</vt:lpstr>
      <vt:lpstr>Calibri</vt:lpstr>
      <vt:lpstr>Θρόισμα</vt:lpstr>
      <vt:lpstr>ΚΕΦ. 9</vt:lpstr>
      <vt:lpstr>PowerPoint 演示文稿</vt:lpstr>
      <vt:lpstr>16ος αιώνας</vt:lpstr>
      <vt:lpstr>17ος αιώνας Δράση του Μητροπολίτη Διονύσιου</vt:lpstr>
      <vt:lpstr>PowerPoint 演示文稿</vt:lpstr>
      <vt:lpstr>18ος αιώνας: Ρωσία</vt:lpstr>
      <vt:lpstr>ΛΑΜΠΡΟΣ ΚΑΤΣΩΝΗΣ</vt:lpstr>
      <vt:lpstr>19ος αιώνας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 9</dc:title>
  <dc:creator>Filio Panagiotaki</dc:creator>
  <cp:lastModifiedBy>user</cp:lastModifiedBy>
  <cp:revision>4</cp:revision>
  <dcterms:created xsi:type="dcterms:W3CDTF">2023-11-19T15:51:00Z</dcterms:created>
  <dcterms:modified xsi:type="dcterms:W3CDTF">2024-12-17T21:08:01Z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E87D40592F7D4EA388C89EE9F5378724_12</vt:lpwstr>
  </property>
  <property fmtid="{D5CDD505-2E9C-101B-9397-08002B2CF9AE}" pid="3" name="KSOProductBuildVer">
    <vt:lpwstr>1033-12.2.0.19307</vt:lpwstr>
  </property>
</Properties>
</file>