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91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41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474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05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42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7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462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59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4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48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74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503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97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79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64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984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668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FDA74E-8C40-FDA7-3607-9C0759F1B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6529" y="616974"/>
            <a:ext cx="8915399" cy="2262781"/>
          </a:xfrm>
        </p:spPr>
        <p:txBody>
          <a:bodyPr>
            <a:normAutofit/>
          </a:bodyPr>
          <a:lstStyle/>
          <a:p>
            <a:r>
              <a:rPr lang="el-GR" sz="6000" dirty="0"/>
              <a:t>ΚΕΦ. 9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1B30A96-8C7C-2F97-451C-5FBB88A67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0142" y="3007572"/>
            <a:ext cx="10225548" cy="1126283"/>
          </a:xfrm>
        </p:spPr>
        <p:txBody>
          <a:bodyPr>
            <a:noAutofit/>
          </a:bodyPr>
          <a:lstStyle/>
          <a:p>
            <a:r>
              <a:rPr lang="el-GR" sz="4400" dirty="0">
                <a:highlight>
                  <a:srgbClr val="FFFF00"/>
                </a:highlight>
              </a:rPr>
              <a:t>Τα κυριότερα επαναστατικά κινήματα</a:t>
            </a:r>
          </a:p>
        </p:txBody>
      </p:sp>
    </p:spTree>
    <p:extLst>
      <p:ext uri="{BB962C8B-B14F-4D97-AF65-F5344CB8AC3E}">
        <p14:creationId xmlns:p14="http://schemas.microsoft.com/office/powerpoint/2010/main" val="30784708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B0D77FA6-1163-07DC-AE82-BBE781125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53" y="0"/>
            <a:ext cx="6820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35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D93BD1-D5F8-DFDD-F9B2-44879B6F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65126"/>
            <a:ext cx="8915400" cy="1040888"/>
          </a:xfrm>
        </p:spPr>
        <p:txBody>
          <a:bodyPr/>
          <a:lstStyle/>
          <a:p>
            <a:r>
              <a:rPr lang="el-GR" dirty="0"/>
              <a:t>16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6B8638-9979-3642-538F-45AAFEB02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59742"/>
            <a:ext cx="8915400" cy="3551480"/>
          </a:xfrm>
        </p:spPr>
        <p:txBody>
          <a:bodyPr/>
          <a:lstStyle/>
          <a:p>
            <a:r>
              <a:rPr lang="el-GR" dirty="0"/>
              <a:t>Κ</a:t>
            </a:r>
          </a:p>
          <a:p>
            <a:r>
              <a:rPr lang="el-GR" dirty="0"/>
              <a:t>Κ</a:t>
            </a:r>
          </a:p>
          <a:p>
            <a:r>
              <a:rPr lang="el-GR" dirty="0"/>
              <a:t>Μ</a:t>
            </a:r>
          </a:p>
          <a:p>
            <a:pPr marL="0" indent="0">
              <a:buNone/>
            </a:pPr>
            <a:r>
              <a:rPr lang="el-GR" dirty="0"/>
              <a:t>Ποιοι πολέμησαν τους Τούρκους με τη βοήθεια των Βενετών και των Ισπανών στην ξηρά και θάλασσα;</a:t>
            </a:r>
          </a:p>
          <a:p>
            <a:pPr marL="0" indent="0">
              <a:buNone/>
            </a:pPr>
            <a:r>
              <a:rPr lang="el-GR" dirty="0"/>
              <a:t>ΝΑΥΜΑΧΙΑ ΤΗΣ Ν…………….. 1571                      ολοκληρωτική καταστροφή του τουρκικού στόλου από τους δυτικούς.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23045B24-8FEE-3BDB-37B1-B8AC6BBA69DB}"/>
              </a:ext>
            </a:extLst>
          </p:cNvPr>
          <p:cNvCxnSpPr>
            <a:cxnSpLocks/>
          </p:cNvCxnSpPr>
          <p:nvPr/>
        </p:nvCxnSpPr>
        <p:spPr>
          <a:xfrm>
            <a:off x="6351639" y="4503174"/>
            <a:ext cx="1170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130979A-0587-95B7-8596-AD3805C60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91" y="603839"/>
            <a:ext cx="2539793" cy="230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12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B1C38B-4843-E332-E89E-80A09575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17</a:t>
            </a:r>
            <a:r>
              <a:rPr lang="el-GR" baseline="30000" dirty="0"/>
              <a:t>ος</a:t>
            </a:r>
            <a:r>
              <a:rPr lang="el-GR" dirty="0"/>
              <a:t> αιώνας Δράση του Μητροπολίτη Δ…………….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907D90-3769-601F-3AE7-D688AE813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658"/>
            <a:ext cx="725374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Το 1600 ο Μητροπολίτης Λαρίσης Διονύσιος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γνωστός ως Φ……………. ξεσήκωσε τους Έλληνες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εναντίων των Τούρκων στην ορεινή Θεσσαλία.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Το κίνημά του αποτυγχάνει, φεύγει στη Ρώμη και έπειτα στην Ισπανία. Εννέα χρόνια αργότερα επιστρέφει παροτρύνει τους Έλληνες να εξεγερθούν ξανά, συλλαμβάνεται και βασανίζεται.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7776F78-C677-B30C-F87F-BA3D3B768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94" y="1270972"/>
            <a:ext cx="26860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788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E11E7A-D27C-297C-6A17-F31312A3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F00A67-9567-FCBD-DC74-BD541AFA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1699 οι Β….. στην Ελλάδα</a:t>
            </a:r>
          </a:p>
          <a:p>
            <a:r>
              <a:rPr lang="el-GR" dirty="0"/>
              <a:t>Κατάλαβαν σχεδόν όλη την Π……………..</a:t>
            </a:r>
          </a:p>
          <a:p>
            <a:r>
              <a:rPr lang="el-GR" dirty="0"/>
              <a:t>20 χρόνια μετά την καταλαμβάνουν ξανά οι Τούρκοι</a:t>
            </a:r>
          </a:p>
          <a:p>
            <a:r>
              <a:rPr lang="el-GR" dirty="0"/>
              <a:t>Η Βενετία σταματάει να παίζει σημαντικό ρόλο στις ελληνικές υποθέσεις</a:t>
            </a:r>
          </a:p>
        </p:txBody>
      </p:sp>
    </p:spTree>
    <p:extLst>
      <p:ext uri="{BB962C8B-B14F-4D97-AF65-F5344CB8AC3E}">
        <p14:creationId xmlns:p14="http://schemas.microsoft.com/office/powerpoint/2010/main" val="112058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609513-A45C-C4CF-CC13-4091D2D0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18</a:t>
            </a:r>
            <a:r>
              <a:rPr lang="el-GR" baseline="30000" dirty="0"/>
              <a:t>ος</a:t>
            </a:r>
            <a:r>
              <a:rPr lang="el-GR" dirty="0"/>
              <a:t> αιώνας: Ρωσία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969B0C-645D-F3C9-561C-2C834FBAD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Διαδόσεις για το «ξ………  γ……..» που θα ελευθέρωνε την Ελλάδα</a:t>
            </a:r>
          </a:p>
          <a:p>
            <a:r>
              <a:rPr lang="el-GR" dirty="0"/>
              <a:t>Το 1770 οι αδελφοί </a:t>
            </a:r>
            <a:r>
              <a:rPr lang="el-GR" dirty="0" err="1"/>
              <a:t>Ορ</a:t>
            </a:r>
            <a:r>
              <a:rPr lang="el-GR" dirty="0"/>
              <a:t>…………  έφτασαν στη Μάνη με Ρώσους και Έλληνες στρατιώτες</a:t>
            </a:r>
          </a:p>
          <a:p>
            <a:r>
              <a:rPr lang="el-GR" dirty="0"/>
              <a:t>Ο Δ………………. ή Ιωάννης Βλάχος ξεσήκωσε τα </a:t>
            </a:r>
            <a:r>
              <a:rPr lang="el-GR" dirty="0" err="1"/>
              <a:t>Σφακιά</a:t>
            </a:r>
            <a:r>
              <a:rPr lang="el-GR" dirty="0"/>
              <a:t> της Κρήτης</a:t>
            </a:r>
          </a:p>
          <a:p>
            <a:r>
              <a:rPr lang="el-GR" dirty="0"/>
              <a:t>Στη Ναυμαχία του Τα…………, απέναντι στη Χίο, ο Οθωμανικός στόλος νικήθηκε</a:t>
            </a:r>
          </a:p>
          <a:p>
            <a:r>
              <a:rPr lang="el-GR" dirty="0"/>
              <a:t>Οι συγκρούσεις τερματίστηκαν με τη Συνθήκη Κ…………… Κ………………. το 1774, η Ρωσία παρεμβαίνει στα εσωτερικά της Οθωμανικής Αυτοκρατορίας και οι Έλληνες έμποροι απέκτησαν δ…………………... </a:t>
            </a:r>
          </a:p>
        </p:txBody>
      </p:sp>
    </p:spTree>
    <p:extLst>
      <p:ext uri="{BB962C8B-B14F-4D97-AF65-F5344CB8AC3E}">
        <p14:creationId xmlns:p14="http://schemas.microsoft.com/office/powerpoint/2010/main" val="4236047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D82666-807C-B125-2017-05A708F2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Λ…………. Κ………….</a:t>
            </a:r>
          </a:p>
        </p:txBody>
      </p:sp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id="{2BAE88F5-51D0-DD78-391E-EAE5C4A40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1872"/>
            <a:ext cx="6291805" cy="3574256"/>
          </a:xfrm>
        </p:spPr>
        <p:txBody>
          <a:bodyPr/>
          <a:lstStyle/>
          <a:p>
            <a:r>
              <a:rPr lang="el-GR" dirty="0"/>
              <a:t>Καταγόταν από τη Λιβαδειά και ήταν αξιωματικός του ρωσικού στρατού</a:t>
            </a:r>
          </a:p>
          <a:p>
            <a:r>
              <a:rPr lang="el-GR" dirty="0"/>
              <a:t>Έπλεε στο Αιγαίο με ένα μικρό στόλο με ορμητήριο το νησί Κ…………</a:t>
            </a:r>
          </a:p>
          <a:p>
            <a:r>
              <a:rPr lang="el-GR" dirty="0"/>
              <a:t>Μαζί του ήταν και ο κλέφτης Γεώργιος Α…………….. πατέρας του Οδυσσέα Ανδρούτσου.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98C0691B-8247-01C6-2801-D4E5AE327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773" y="1027906"/>
            <a:ext cx="33337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422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ABC514-C976-2854-6104-6AF7DF1A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19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E5B593-4AAD-8A14-8F80-069163FA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Λόγω της διάδοσης των φιλελεύθερων ιδεών </a:t>
            </a:r>
            <a:r>
              <a:rPr lang="el-GR"/>
              <a:t>της Γ……… </a:t>
            </a:r>
            <a:r>
              <a:rPr lang="el-GR" dirty="0"/>
              <a:t>Ε……….. οι υπόδουλοι Έλληνες στράφηκαν προς τους Γάλλους.</a:t>
            </a:r>
          </a:p>
          <a:p>
            <a:r>
              <a:rPr lang="el-GR" dirty="0"/>
              <a:t>Αυτές οι ελπίδες διαψεύστηκαν</a:t>
            </a:r>
          </a:p>
          <a:p>
            <a:r>
              <a:rPr lang="el-GR" dirty="0"/>
              <a:t>Οι Έλληνες συνειδητοποίησαν ότι ΜΟΝΟΙ τους θα ελευθερωθούν.</a:t>
            </a:r>
          </a:p>
        </p:txBody>
      </p:sp>
    </p:spTree>
    <p:extLst>
      <p:ext uri="{BB962C8B-B14F-4D97-AF65-F5344CB8AC3E}">
        <p14:creationId xmlns:p14="http://schemas.microsoft.com/office/powerpoint/2010/main" val="203769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286</Words>
  <Application>Microsoft Office PowerPoint</Application>
  <PresentationFormat>Ευρεία οθόνη</PresentationFormat>
  <Paragraphs>31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Θρόισμα</vt:lpstr>
      <vt:lpstr>ΚΕΦ. 9</vt:lpstr>
      <vt:lpstr>Παρουσίαση του PowerPoint</vt:lpstr>
      <vt:lpstr>16ος αιώνας</vt:lpstr>
      <vt:lpstr>17ος αιώνας Δράση του Μητροπολίτη Δ…………….</vt:lpstr>
      <vt:lpstr>Παρουσίαση του PowerPoint</vt:lpstr>
      <vt:lpstr>18ος αιώνας: Ρωσία</vt:lpstr>
      <vt:lpstr>Λ…………. Κ………….</vt:lpstr>
      <vt:lpstr>19ος αιώνας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9</dc:title>
  <dc:creator>Filio Panagiotaki</dc:creator>
  <cp:lastModifiedBy>Filio Panagiotaki</cp:lastModifiedBy>
  <cp:revision>4</cp:revision>
  <dcterms:created xsi:type="dcterms:W3CDTF">2023-11-19T15:51:43Z</dcterms:created>
  <dcterms:modified xsi:type="dcterms:W3CDTF">2023-11-19T20:17:22Z</dcterms:modified>
</cp:coreProperties>
</file>