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9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94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1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95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14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36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440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83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5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7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76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2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1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93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48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51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832D95-5222-4397-96FB-4F11D00988A4}" type="datetimeFigureOut">
              <a:rPr lang="el-GR" smtClean="0"/>
              <a:t>1/2/2024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C23306-3D94-4E48-9D52-E9C44B6105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8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dentro.edu.gr/v/item/ds/8521/9180" TargetMode="External"/><Relationship Id="rId2" Type="http://schemas.openxmlformats.org/officeDocument/2006/relationships/hyperlink" Target="https://www.youtube.com/watch?v=ATJYx_EKsn4&amp;t=509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TJYx_EKsn4&amp;t=509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492991-495A-5679-4D96-B157B1FBC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987" y="1573162"/>
            <a:ext cx="9144000" cy="1976284"/>
          </a:xfrm>
        </p:spPr>
        <p:txBody>
          <a:bodyPr/>
          <a:lstStyle/>
          <a:p>
            <a:r>
              <a:rPr lang="el-GR" dirty="0"/>
              <a:t>Κεφ. 9 Η εκστρατεία του Δράμαλη - Δερβενάκια</a:t>
            </a:r>
          </a:p>
        </p:txBody>
      </p:sp>
    </p:spTree>
    <p:extLst>
      <p:ext uri="{BB962C8B-B14F-4D97-AF65-F5344CB8AC3E}">
        <p14:creationId xmlns:p14="http://schemas.microsoft.com/office/powerpoint/2010/main" val="16098458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5DCE51-83A0-4C37-D851-C22FF1AD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Αποτελέσματα της μάχης στα Δερβενάκια  στις 26 Ιουλίου 1822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4DF340-CD35-D1E9-97E5-B00C5D109E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Οι Τούρκοι παγιδεύτηκαν.</a:t>
            </a:r>
          </a:p>
          <a:p>
            <a:r>
              <a:rPr lang="el-GR" dirty="0"/>
              <a:t>Όσοι σώθηκαν κατέφυγαν στην Κόρινθο.</a:t>
            </a:r>
          </a:p>
          <a:p>
            <a:r>
              <a:rPr lang="el-GR" dirty="0"/>
              <a:t>Έπεσαν στα χέρια των Ελλήνων λάφυρα και οπλισμός.</a:t>
            </a:r>
          </a:p>
          <a:p>
            <a:r>
              <a:rPr lang="el-GR" dirty="0"/>
              <a:t>Ο </a:t>
            </a:r>
            <a:r>
              <a:rPr lang="el-GR"/>
              <a:t>Κολοκοτρώνης ορίστηκε αρχιστράτηγος</a:t>
            </a:r>
            <a:r>
              <a:rPr lang="el-GR" dirty="0"/>
              <a:t>.</a:t>
            </a:r>
          </a:p>
          <a:p>
            <a:r>
              <a:rPr lang="el-GR" dirty="0"/>
              <a:t>Ο Δράμαλης έχασε το 1/5 του στρατεύματός του και πέθανε από τη λύπη του στην πραγματικότητα πέθανε από τύφο.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9B59006-3CE9-FF46-935E-7757113D35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096" y="2285999"/>
            <a:ext cx="4512419" cy="3678799"/>
          </a:xfrm>
        </p:spPr>
      </p:pic>
    </p:spTree>
    <p:extLst>
      <p:ext uri="{BB962C8B-B14F-4D97-AF65-F5344CB8AC3E}">
        <p14:creationId xmlns:p14="http://schemas.microsoft.com/office/powerpoint/2010/main" val="30361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9E3EB8-49E4-6388-C9E0-8ECFD7AD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ήταν ο Δράμαλης;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A92A920-7311-BFC9-8CB1-3DCFBB725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82428"/>
            <a:ext cx="3318695" cy="339344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8A61797-FEA3-4237-9234-C60CD0B76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83" y="2482428"/>
            <a:ext cx="4563788" cy="33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602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D0B72E-6308-2232-F35D-EBB5C2D4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Γιατί ονομαζόταν Δράμαλης; Ποια ήταν η αποστολή του;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6E64761-2A34-474E-DF43-2CB413B576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6" y="2285999"/>
            <a:ext cx="3648023" cy="3730185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3C4FB1D-957A-8ADB-F937-EA9E43D70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6568" y="2560320"/>
            <a:ext cx="5423080" cy="3310128"/>
          </a:xfrm>
        </p:spPr>
        <p:txBody>
          <a:bodyPr/>
          <a:lstStyle/>
          <a:p>
            <a:r>
              <a:rPr lang="el-GR" dirty="0"/>
              <a:t>Ο Δράμαλης ήταν Πασάς της Λάρισας αλλά καταγόταν από τη Δράμα. Το πραγματικό του όνομα ήταν Μαχμούτ.</a:t>
            </a:r>
          </a:p>
          <a:p>
            <a:r>
              <a:rPr lang="el-GR" dirty="0"/>
              <a:t>Η αποστολή του ήταν να καταπνίξει την επανάσταση στην Πελοπόννησο. Είχε προηγούμενη στρατιωτική εμπειρία και είχε καταπνίξει επαναστάσεις στο Πήλιο, στα Άγραφα και τον </a:t>
            </a:r>
            <a:r>
              <a:rPr lang="el-GR" dirty="0" err="1"/>
              <a:t>Ασπροπόταμο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98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B94D22-1C43-970A-CB98-D2C1B746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Ποιες ενέργειες κάνει όταν αναλαμβάνει αρχηγός της εκστρατείας στην Πελοπόννησο;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2A2405F-8780-BDD5-1ABF-891063CBA1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5" y="2560320"/>
            <a:ext cx="6436837" cy="3712662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D72CE2-F459-73BD-4D6F-397235927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5952" y="2560320"/>
            <a:ext cx="4895776" cy="3310128"/>
          </a:xfrm>
        </p:spPr>
        <p:txBody>
          <a:bodyPr/>
          <a:lstStyle/>
          <a:p>
            <a:r>
              <a:rPr lang="el-GR" dirty="0"/>
              <a:t>    Συγκεντρώνει 18.000       στρατιώτες (πεζούς και ιππείς)</a:t>
            </a:r>
          </a:p>
          <a:p>
            <a:r>
              <a:rPr lang="el-GR" dirty="0"/>
              <a:t>    πυροβόλα</a:t>
            </a:r>
          </a:p>
          <a:p>
            <a:r>
              <a:rPr lang="el-GR" dirty="0"/>
              <a:t>    εκατοντάδες μεταφορικά ζώα</a:t>
            </a:r>
          </a:p>
          <a:p>
            <a:r>
              <a:rPr lang="el-GR" dirty="0"/>
              <a:t>   και κατευθύνεται προς την       Πελοπόννησο  </a:t>
            </a:r>
          </a:p>
        </p:txBody>
      </p:sp>
    </p:spTree>
    <p:extLst>
      <p:ext uri="{BB962C8B-B14F-4D97-AF65-F5344CB8AC3E}">
        <p14:creationId xmlns:p14="http://schemas.microsoft.com/office/powerpoint/2010/main" val="51966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4C4678-3F43-F4E1-5BF9-A17D2906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1082643"/>
          </a:xfrm>
        </p:spPr>
        <p:txBody>
          <a:bodyPr>
            <a:normAutofit fontScale="90000"/>
          </a:bodyPr>
          <a:lstStyle/>
          <a:p>
            <a:r>
              <a:rPr lang="el-GR" sz="2800" dirty="0"/>
              <a:t>Ποιες ενέργειες κάνει μέχρι να φτάσει στην Πελοπόννησο</a:t>
            </a:r>
            <a:r>
              <a:rPr lang="el-GR" dirty="0"/>
              <a:t>;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E8237B2-7C28-B28A-FB5D-60E09D9BF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18" y="1101214"/>
            <a:ext cx="6757569" cy="4650658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DA41E2-FA88-1A53-15F8-79B53F784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3866" y="1986116"/>
            <a:ext cx="3718455" cy="3991897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Πυρπολεί τη Θήβα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Περνάει από τα Μέγαρα κι από εκεί στην Κόρινθο και το Άργος χωρίς να συναντήσει αντίσταση.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/>
              <a:t>Στην πεδιάδα της Αργολίδας τον περιμένει ο Κολοκοτρώνης με άλλους αγωνιστές και κλείνει τα περάσματα.</a:t>
            </a:r>
          </a:p>
        </p:txBody>
      </p:sp>
    </p:spTree>
    <p:extLst>
      <p:ext uri="{BB962C8B-B14F-4D97-AF65-F5344CB8AC3E}">
        <p14:creationId xmlns:p14="http://schemas.microsoft.com/office/powerpoint/2010/main" val="18163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CCEF35-AE7A-9315-C59C-AA9A3F45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Ποιες ενέργειες έκανε ο Κολοκοτρώνης για να αντιμετωπίσει τον Δράμαλη;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A5FA3D9-F0DC-7C74-34DA-1E772B287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517058"/>
            <a:ext cx="4718304" cy="717737"/>
          </a:xfrm>
        </p:spPr>
        <p:txBody>
          <a:bodyPr/>
          <a:lstStyle/>
          <a:p>
            <a:r>
              <a:rPr lang="el-GR" dirty="0">
                <a:highlight>
                  <a:srgbClr val="FFFF00"/>
                </a:highlight>
              </a:rPr>
              <a:t>ΤΑΚΤΙΚΗ ΚΑΜΕΝΗΣ ΓΗΣ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BC30DAAA-05BC-49BE-C272-0420BD5976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77" y="3341584"/>
            <a:ext cx="4223466" cy="2715086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4672BE-4FFB-93CB-202E-3A09D8C79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highlight>
                  <a:srgbClr val="FFFF00"/>
                </a:highlight>
              </a:rPr>
              <a:t>ΕΛΕΓΧΟΣ ΣΤΙΣ ΔΙΑΒΑΣΕΙΣ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47A8271-CC85-EEA8-037B-E861F6A048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Έλεγχος στα περάσματα από τους συνεργάτες του Νικηταρά, Παπαφλέσσα, και  Νικήτα </a:t>
            </a:r>
            <a:r>
              <a:rPr lang="el-GR" dirty="0" err="1"/>
              <a:t>Φλέσσα</a:t>
            </a:r>
            <a:endParaRPr lang="el-GR" dirty="0"/>
          </a:p>
          <a:p>
            <a:r>
              <a:rPr lang="el-GR" dirty="0"/>
              <a:t>Στο κάστρο του Άργους κλείστηκαν ο Δημήτριος Υψηλάντης και ο Πάνος Κολοκοτρώνης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8990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B50564-2F55-4F33-0A01-0DAEC5F9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Λίγα λόγια για τον Θ. Κολοκοτρώνη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E06930-F75F-0B23-1AD1-1148E2380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hlinkClick r:id="rId2"/>
              </a:rPr>
              <a:t>Ποιος ήταν ο Θ. Κολοκοτρώνης</a:t>
            </a:r>
            <a:r>
              <a:rPr lang="el-GR" dirty="0"/>
              <a:t>; Στο 8:30 έως 9:47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hlinkClick r:id="rId3"/>
              </a:rPr>
              <a:t>ΠΗΓΗ ΦΩΤΟΔΕΝΤΡΟ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427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5FB5A0-4DE2-15CE-A6FE-4688480C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Κολοκοτρώνης εμψυχώνει τους άντρες του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A2C28AD-2EC3-1F1D-5AD0-7DBB1FC78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942811"/>
            <a:ext cx="10874476" cy="42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9271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7463E0-0E9D-5C65-D4CF-C2432F39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Ποια η αντίδραση του Δράμαλη; Ποια η αντίδραση του Κολοκοτρώνη;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CC17DE-3639-67A6-6F3D-247C5A4C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Οθωμανοί αποφάσισαν να επιστρέψουν στην Κόρινθο γιατί είχαν εξαντληθεί από την πολιορκία του κάστρου αλλά και από την έλλειψη τροφής και τις ασθένειες.</a:t>
            </a:r>
          </a:p>
          <a:p>
            <a:r>
              <a:rPr lang="el-GR" dirty="0"/>
              <a:t>Ο Κολοκοτρώνης βάζει σε εφαρμογή το Δόγμα </a:t>
            </a:r>
            <a:r>
              <a:rPr lang="el-GR" dirty="0" err="1"/>
              <a:t>Κουτούζωφ</a:t>
            </a:r>
            <a:r>
              <a:rPr lang="el-GR" dirty="0"/>
              <a:t>:              </a:t>
            </a:r>
            <a:r>
              <a:rPr lang="el-GR" dirty="0">
                <a:hlinkClick r:id="rId2"/>
              </a:rPr>
              <a:t>ΣΧΕΔΙΟ ΚΟΛΟΚΟΤΡΩΝΗ</a:t>
            </a:r>
            <a:endParaRPr lang="el-GR" dirty="0"/>
          </a:p>
          <a:p>
            <a:r>
              <a:rPr lang="el-GR" dirty="0"/>
              <a:t>Όλες οι οδοί διαφυγής είχαν καταληφθεί από τις ελληνικές δυνάμεις. Ο ίδιος ο Κολοκοτρώνης είχε πιάσει τα στενά των Δερβενακίων με 2.500 άντρες ενώ 800 από αυτούς είχε κρύψει στους θάμνους.</a:t>
            </a:r>
          </a:p>
        </p:txBody>
      </p:sp>
    </p:spTree>
    <p:extLst>
      <p:ext uri="{BB962C8B-B14F-4D97-AF65-F5344CB8AC3E}">
        <p14:creationId xmlns:p14="http://schemas.microsoft.com/office/powerpoint/2010/main" val="32275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351</Words>
  <Application>Microsoft Office PowerPoint</Application>
  <PresentationFormat>Ευρεία οθόνη</PresentationFormat>
  <Paragraphs>35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Garamond</vt:lpstr>
      <vt:lpstr>Οργανικό</vt:lpstr>
      <vt:lpstr>Κεφ. 9 Η εκστρατεία του Δράμαλη - Δερβενάκια</vt:lpstr>
      <vt:lpstr>Ποιος ήταν ο Δράμαλης;</vt:lpstr>
      <vt:lpstr>Γιατί ονομαζόταν Δράμαλης; Ποια ήταν η αποστολή του;</vt:lpstr>
      <vt:lpstr>Ποιες ενέργειες κάνει όταν αναλαμβάνει αρχηγός της εκστρατείας στην Πελοπόννησο;</vt:lpstr>
      <vt:lpstr>Ποιες ενέργειες κάνει μέχρι να φτάσει στην Πελοπόννησο;</vt:lpstr>
      <vt:lpstr>Ποιες ενέργειες έκανε ο Κολοκοτρώνης για να αντιμετωπίσει τον Δράμαλη;</vt:lpstr>
      <vt:lpstr>Λίγα λόγια για τον Θ. Κολοκοτρώνη</vt:lpstr>
      <vt:lpstr>Ο Κολοκοτρώνης εμψυχώνει τους άντρες του</vt:lpstr>
      <vt:lpstr>Ποια η αντίδραση του Δράμαλη; Ποια η αντίδραση του Κολοκοτρώνη;</vt:lpstr>
      <vt:lpstr>Αποτελέσματα της μάχης στα Δερβενάκια  στις 26 Ιουλίου 1822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Κεφ. 9 Η εκστρατεία του Δράμαλη - Δερβενάκια</dc:title>
  <dc:creator>Filio Panagiotaki</dc:creator>
  <cp:lastModifiedBy>Filio Panagiotaki</cp:lastModifiedBy>
  <cp:revision>8</cp:revision>
  <dcterms:created xsi:type="dcterms:W3CDTF">2024-01-28T12:10:14Z</dcterms:created>
  <dcterms:modified xsi:type="dcterms:W3CDTF">2024-01-31T22:30:29Z</dcterms:modified>
</cp:coreProperties>
</file>