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933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41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214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258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5309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2952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098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86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57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281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001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91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924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576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97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67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09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6L3JM1KWpI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4C7237-FC52-931C-34EC-AED323642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42" y="1570703"/>
            <a:ext cx="11179277" cy="2303207"/>
          </a:xfrm>
        </p:spPr>
        <p:txBody>
          <a:bodyPr>
            <a:normAutofit/>
          </a:bodyPr>
          <a:lstStyle/>
          <a:p>
            <a:r>
              <a:rPr lang="el-GR" dirty="0"/>
              <a:t>ΚΕΦ. 11 Ο Ιμπραήμ στην Πελοπόννησο – ο Παπαφλέσσας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E2EFC6-4713-5968-4217-93846CF4C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17954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B45ECA-6C3E-E2AD-0FDF-4851808B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Ποιος ήταν ο Ιμπραήμ; Ποιος ήταν ο Παπαφλέσσας;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DE2281A-21A4-2CF2-783E-ABFE0FB86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29" y="1867655"/>
            <a:ext cx="3719385" cy="436623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3BD5E07-3740-48C6-BAE9-8B228486B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20" y="2146043"/>
            <a:ext cx="5285587" cy="38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FBD0EA-52AF-C9F4-5D94-853AE594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ΙΜΠΡΑΗΜ ΠΑΣΑΣ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671929-50C3-12D6-C3E8-967D60C6C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0323" y="1681316"/>
            <a:ext cx="4313864" cy="3777622"/>
          </a:xfrm>
        </p:spPr>
        <p:txBody>
          <a:bodyPr/>
          <a:lstStyle/>
          <a:p>
            <a:r>
              <a:rPr lang="el-GR" dirty="0"/>
              <a:t>Γιος του Μ………… Α…… διοικητής της Αιγύπτου</a:t>
            </a:r>
          </a:p>
          <a:p>
            <a:r>
              <a:rPr lang="el-GR" dirty="0"/>
              <a:t>Καταστέλλει τις επαναστάσεις στην Κ………., Κ……. και Ψ…….</a:t>
            </a:r>
          </a:p>
          <a:p>
            <a:r>
              <a:rPr lang="el-GR" dirty="0"/>
              <a:t>Αποβιβάζεται στη Μ………….. με στρατό και εφόδια</a:t>
            </a:r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4A1A0C61-C686-8855-1184-FCE8016D22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30" y="963984"/>
            <a:ext cx="5042282" cy="5404474"/>
          </a:xfrm>
        </p:spPr>
      </p:pic>
    </p:spTree>
    <p:extLst>
      <p:ext uri="{BB962C8B-B14F-4D97-AF65-F5344CB8AC3E}">
        <p14:creationId xmlns:p14="http://schemas.microsoft.com/office/powerpoint/2010/main" val="76588595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23C14376-CB33-1F43-6165-C9AD9123C1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63" y="1995948"/>
            <a:ext cx="7206486" cy="478830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E04BE4-9C5D-DF07-DFE3-40735367965F}"/>
              </a:ext>
            </a:extLst>
          </p:cNvPr>
          <p:cNvSpPr txBox="1"/>
          <p:nvPr/>
        </p:nvSpPr>
        <p:spPr>
          <a:xfrm>
            <a:off x="1740308" y="98283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Επιχειρεί να καταλάβει τον όρμο του Ν……………. για την ασφάλεια των πλοίων του.</a:t>
            </a:r>
          </a:p>
          <a:p>
            <a:r>
              <a:rPr lang="el-GR" dirty="0"/>
              <a:t>Καταστρέφει τα γύρω κάστρα χρησιμοποιώντας κανόνια.</a:t>
            </a:r>
          </a:p>
        </p:txBody>
      </p:sp>
    </p:spTree>
    <p:extLst>
      <p:ext uri="{BB962C8B-B14F-4D97-AF65-F5344CB8AC3E}">
        <p14:creationId xmlns:p14="http://schemas.microsoft.com/office/powerpoint/2010/main" val="24201864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8942E8-55AE-DFD1-21E2-D1D73FBB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Ποιος ήταν ο Παπαφλέσσας;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BB11D4-349A-E8A6-93F6-E84D272AC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2136" y="1540188"/>
            <a:ext cx="4313864" cy="3777622"/>
          </a:xfrm>
        </p:spPr>
        <p:txBody>
          <a:bodyPr>
            <a:normAutofit lnSpcReduction="10000"/>
          </a:bodyPr>
          <a:lstStyle/>
          <a:p>
            <a:endParaRPr lang="el-GR" dirty="0"/>
          </a:p>
          <a:p>
            <a:r>
              <a:rPr lang="el-GR" dirty="0"/>
              <a:t>Ήταν ο υπουργός </a:t>
            </a:r>
            <a:r>
              <a:rPr lang="el-GR" dirty="0" err="1"/>
              <a:t>Εσ</a:t>
            </a:r>
            <a:r>
              <a:rPr lang="el-GR" dirty="0"/>
              <a:t>………….. της επαναστατημένης Κυβέρνησης</a:t>
            </a:r>
          </a:p>
          <a:p>
            <a:r>
              <a:rPr lang="el-GR" dirty="0"/>
              <a:t>Πραγματικό όνομα Γ……….. Δ…….. </a:t>
            </a:r>
            <a:r>
              <a:rPr lang="el-GR" dirty="0" err="1"/>
              <a:t>Φλέσσας</a:t>
            </a:r>
            <a:endParaRPr lang="el-GR" dirty="0"/>
          </a:p>
          <a:p>
            <a:r>
              <a:rPr lang="el-GR" dirty="0"/>
              <a:t>Ζητάει από την κυβέρνηση την αποφυλάκιση των οπλαρχηγών και του Κ…………….. (Ύδρα)</a:t>
            </a:r>
          </a:p>
          <a:p>
            <a:r>
              <a:rPr lang="el-GR" dirty="0"/>
              <a:t>Ο ίδιος οχυρώθηκε με τους άντρες του στο Μ………… αποφασισμένος να σταματήσει τον Ιμπραήμ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19931FD1-E187-B86A-D201-3EAD84BE4A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46" y="1276382"/>
            <a:ext cx="5660415" cy="4957508"/>
          </a:xfrm>
        </p:spPr>
      </p:pic>
    </p:spTree>
    <p:extLst>
      <p:ext uri="{BB962C8B-B14F-4D97-AF65-F5344CB8AC3E}">
        <p14:creationId xmlns:p14="http://schemas.microsoft.com/office/powerpoint/2010/main" val="2546719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C81B89-3AD0-DAAC-1A14-74C713C8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ΜΑΪΟΣ 1825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2C3C7A-3ACB-D959-7DAB-4535EF571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800" dirty="0">
                <a:hlinkClick r:id="rId2"/>
              </a:rPr>
              <a:t>Η ΜΑΧΗ</a:t>
            </a:r>
            <a:endParaRPr lang="el-GR" sz="4800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07D1AF5-09C4-6214-6EA4-CCBEC03B3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4404168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7B4D1E-7E93-AE66-A1BB-61094889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της μάχης στο Μανιάκι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09041C-3AEB-1E7A-AB32-6FC73357C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Π…………….. και οι σ………………….. του πολέμησαν γενναία και έχασαν τη ζωή τους.</a:t>
            </a:r>
          </a:p>
          <a:p>
            <a:r>
              <a:rPr lang="el-GR" dirty="0"/>
              <a:t>Ο Κ…………………. μετά την αποφυλάκισή του διορίστηκε αρχιστράτηγος.</a:t>
            </a:r>
          </a:p>
          <a:p>
            <a:r>
              <a:rPr lang="el-GR" dirty="0"/>
              <a:t>Ο Ιμπραήμ έφτασε ανεμπόδιστος στην Τρ……………. και το Ναύπλιο (1</a:t>
            </a:r>
            <a:r>
              <a:rPr lang="el-GR" baseline="30000" dirty="0"/>
              <a:t>η</a:t>
            </a:r>
            <a:r>
              <a:rPr lang="el-GR" dirty="0"/>
              <a:t> πρωτεύουσα των επαναστατών)</a:t>
            </a:r>
          </a:p>
          <a:p>
            <a:r>
              <a:rPr lang="el-GR" dirty="0"/>
              <a:t>Συγκρούστηκε στους Μ…………….. με </a:t>
            </a:r>
            <a:r>
              <a:rPr lang="el-GR" dirty="0" err="1"/>
              <a:t>Υψ</a:t>
            </a:r>
            <a:r>
              <a:rPr lang="el-GR" dirty="0"/>
              <a:t>…………….. και Μα……………… και επιστρέφει στην </a:t>
            </a:r>
            <a:r>
              <a:rPr lang="el-GR" dirty="0" err="1"/>
              <a:t>Τριπολιτσά</a:t>
            </a:r>
            <a:r>
              <a:rPr lang="el-GR" dirty="0"/>
              <a:t>.</a:t>
            </a:r>
          </a:p>
          <a:p>
            <a:r>
              <a:rPr lang="el-GR" dirty="0"/>
              <a:t>Ο Κολοκοτρώνης εφαρμόζει την τακτική του </a:t>
            </a:r>
            <a:r>
              <a:rPr lang="el-GR" dirty="0" err="1"/>
              <a:t>κλ</a:t>
            </a:r>
            <a:r>
              <a:rPr lang="el-GR" dirty="0"/>
              <a:t>………………….. χωρίς αποτέλεσμα</a:t>
            </a:r>
          </a:p>
          <a:p>
            <a:r>
              <a:rPr lang="el-GR" dirty="0"/>
              <a:t>Η επαναστατική κυβέρνηση αναθέτει την οργάνωση τακτικού στρατού στον Γάλλο </a:t>
            </a:r>
            <a:r>
              <a:rPr lang="el-GR"/>
              <a:t>συνταγματάρχη Κ………………… </a:t>
            </a:r>
            <a:r>
              <a:rPr lang="el-GR" dirty="0"/>
              <a:t>Φ……………………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4531360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</TotalTime>
  <Words>213</Words>
  <Application>Microsoft Office PowerPoint</Application>
  <PresentationFormat>Ευρεία οθόνη</PresentationFormat>
  <Paragraphs>23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Θρόισμα</vt:lpstr>
      <vt:lpstr>ΚΕΦ. 11 Ο Ιμπραήμ στην Πελοπόννησο – ο Παπαφλέσσας</vt:lpstr>
      <vt:lpstr>Ποιος ήταν ο Ιμπραήμ; Ποιος ήταν ο Παπαφλέσσας;</vt:lpstr>
      <vt:lpstr>ΙΜΠΡΑΗΜ ΠΑΣΑΣ</vt:lpstr>
      <vt:lpstr>Παρουσίαση του PowerPoint</vt:lpstr>
      <vt:lpstr>Ποιος ήταν ο Παπαφλέσσας;</vt:lpstr>
      <vt:lpstr>ΜΑΪΟΣ 1825</vt:lpstr>
      <vt:lpstr>Αποτελέσματα της μάχης στο Μανιάκι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ΚΕΦ. 11 Ο Ιμπραήμ στην Πελοπόννησο – ο Παπαφλέσσας</dc:title>
  <dc:creator>Filio Panagiotaki</dc:creator>
  <cp:lastModifiedBy>Filio Panagiotaki</cp:lastModifiedBy>
  <cp:revision>7</cp:revision>
  <dcterms:created xsi:type="dcterms:W3CDTF">2024-02-04T20:01:24Z</dcterms:created>
  <dcterms:modified xsi:type="dcterms:W3CDTF">2024-02-04T21:41:08Z</dcterms:modified>
</cp:coreProperties>
</file>