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2832D95-5222-4397-96FB-4F11D00988A4}" type="datetimeFigureOut">
              <a:rPr lang="el-GR" smtClean="0"/>
              <a:t>28/1/2024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EC23306-3D94-4E48-9D52-E9C44B6105EA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592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2D95-5222-4397-96FB-4F11D00988A4}" type="datetimeFigureOut">
              <a:rPr lang="el-GR" smtClean="0"/>
              <a:t>28/1/2024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3306-3D94-4E48-9D52-E9C44B6105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8941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2D95-5222-4397-96FB-4F11D00988A4}" type="datetimeFigureOut">
              <a:rPr lang="el-GR" smtClean="0"/>
              <a:t>28/1/2024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3306-3D94-4E48-9D52-E9C44B6105EA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716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2D95-5222-4397-96FB-4F11D00988A4}" type="datetimeFigureOut">
              <a:rPr lang="el-GR" smtClean="0"/>
              <a:t>28/1/2024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3306-3D94-4E48-9D52-E9C44B6105EA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955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2D95-5222-4397-96FB-4F11D00988A4}" type="datetimeFigureOut">
              <a:rPr lang="el-GR" smtClean="0"/>
              <a:t>28/1/2024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3306-3D94-4E48-9D52-E9C44B6105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8148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2D95-5222-4397-96FB-4F11D00988A4}" type="datetimeFigureOut">
              <a:rPr lang="el-GR" smtClean="0"/>
              <a:t>28/1/2024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3306-3D94-4E48-9D52-E9C44B6105EA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036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2D95-5222-4397-96FB-4F11D00988A4}" type="datetimeFigureOut">
              <a:rPr lang="el-GR" smtClean="0"/>
              <a:t>28/1/2024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3306-3D94-4E48-9D52-E9C44B6105EA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440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2D95-5222-4397-96FB-4F11D00988A4}" type="datetimeFigureOut">
              <a:rPr lang="el-GR" smtClean="0"/>
              <a:t>28/1/2024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3306-3D94-4E48-9D52-E9C44B6105EA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398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2D95-5222-4397-96FB-4F11D00988A4}" type="datetimeFigureOut">
              <a:rPr lang="el-GR" smtClean="0"/>
              <a:t>28/1/2024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3306-3D94-4E48-9D52-E9C44B6105EA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836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2D95-5222-4397-96FB-4F11D00988A4}" type="datetimeFigureOut">
              <a:rPr lang="el-GR" smtClean="0"/>
              <a:t>28/1/2024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3306-3D94-4E48-9D52-E9C44B6105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8520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2D95-5222-4397-96FB-4F11D00988A4}" type="datetimeFigureOut">
              <a:rPr lang="el-GR" smtClean="0"/>
              <a:t>28/1/2024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3306-3D94-4E48-9D52-E9C44B6105EA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972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2D95-5222-4397-96FB-4F11D00988A4}" type="datetimeFigureOut">
              <a:rPr lang="el-GR" smtClean="0"/>
              <a:t>28/1/2024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3306-3D94-4E48-9D52-E9C44B6105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476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2D95-5222-4397-96FB-4F11D00988A4}" type="datetimeFigureOut">
              <a:rPr lang="el-GR" smtClean="0"/>
              <a:t>28/1/2024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3306-3D94-4E48-9D52-E9C44B6105EA}" type="slidenum">
              <a:rPr lang="el-GR" smtClean="0"/>
              <a:t>‹#›</a:t>
            </a:fld>
            <a:endParaRPr lang="el-G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924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2D95-5222-4397-96FB-4F11D00988A4}" type="datetimeFigureOut">
              <a:rPr lang="el-GR" smtClean="0"/>
              <a:t>28/1/2024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3306-3D94-4E48-9D52-E9C44B6105EA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190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2D95-5222-4397-96FB-4F11D00988A4}" type="datetimeFigureOut">
              <a:rPr lang="el-GR" smtClean="0"/>
              <a:t>28/1/2024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3306-3D94-4E48-9D52-E9C44B6105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293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2D95-5222-4397-96FB-4F11D00988A4}" type="datetimeFigureOut">
              <a:rPr lang="el-GR" smtClean="0"/>
              <a:t>28/1/2024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3306-3D94-4E48-9D52-E9C44B6105EA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485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2D95-5222-4397-96FB-4F11D00988A4}" type="datetimeFigureOut">
              <a:rPr lang="el-GR" smtClean="0"/>
              <a:t>28/1/2024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3306-3D94-4E48-9D52-E9C44B6105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6511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2832D95-5222-4397-96FB-4F11D00988A4}" type="datetimeFigureOut">
              <a:rPr lang="el-GR" smtClean="0"/>
              <a:t>28/1/2024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C23306-3D94-4E48-9D52-E9C44B6105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08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A492991-495A-5679-4D96-B157B1FBCF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1987" y="1573162"/>
            <a:ext cx="9144000" cy="1976284"/>
          </a:xfrm>
        </p:spPr>
        <p:txBody>
          <a:bodyPr/>
          <a:lstStyle/>
          <a:p>
            <a:r>
              <a:rPr lang="el-GR" dirty="0"/>
              <a:t>Κεφ. 9 Η εκστρατεία του Δράμαλη - Δερβενάκια</a:t>
            </a:r>
          </a:p>
        </p:txBody>
      </p:sp>
    </p:spTree>
    <p:extLst>
      <p:ext uri="{BB962C8B-B14F-4D97-AF65-F5344CB8AC3E}">
        <p14:creationId xmlns:p14="http://schemas.microsoft.com/office/powerpoint/2010/main" val="1609845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9E3EB8-49E4-6388-C9E0-8ECFD7ADF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Ποιος ήταν ο Δράμαλης;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A92A920-7311-BFC9-8CB1-3DCFBB7250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482428"/>
            <a:ext cx="3318695" cy="3393440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78A61797-FEA3-4237-9234-C60CD0B76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683" y="2482428"/>
            <a:ext cx="4563788" cy="331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6029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D0B72E-6308-2232-F35D-EBB5C2D43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Γιατί ονομαζόταν Δράμαλης; Ποια ήταν η αποστολή του;</a:t>
            </a: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B6E64761-2A34-474E-DF43-2CB413B576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516" y="2285999"/>
            <a:ext cx="3648023" cy="3730185"/>
          </a:xfrm>
        </p:spPr>
      </p:pic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3C4FB1D-957A-8ADB-F937-EA9E43D70E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6568" y="2560320"/>
            <a:ext cx="5423080" cy="3310128"/>
          </a:xfrm>
        </p:spPr>
        <p:txBody>
          <a:bodyPr/>
          <a:lstStyle/>
          <a:p>
            <a:r>
              <a:rPr lang="el-GR" dirty="0"/>
              <a:t>Ο Δράμαλης ήταν Πασάς της Λ……….. αλλά καταγόταν από τη Δ……... Το πραγματικό του όνομα ήταν Μ………….</a:t>
            </a:r>
          </a:p>
          <a:p>
            <a:r>
              <a:rPr lang="el-GR" dirty="0"/>
              <a:t>Η αποστολή του ήταν να καταπνίξει την επανάσταση στην Π…………Είχε προηγούμενη στρατιωτική εμπειρία και είχε καταπνίξει επαναστάσεις στο Πήλιο, στα Άγραφα και τον Ασπρόπυργο.</a:t>
            </a:r>
          </a:p>
        </p:txBody>
      </p:sp>
    </p:spTree>
    <p:extLst>
      <p:ext uri="{BB962C8B-B14F-4D97-AF65-F5344CB8AC3E}">
        <p14:creationId xmlns:p14="http://schemas.microsoft.com/office/powerpoint/2010/main" val="2295988570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B94D22-1C43-970A-CB98-D2C1B7467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Ποιες ενέργειες κάνει όταν αναλαμβάνει αρχηγός της εκστρατείας στην Πελοπόννησο;</a:t>
            </a: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92A2405F-8780-BDD5-1ABF-891063CBA1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15" y="2560320"/>
            <a:ext cx="6436837" cy="3712662"/>
          </a:xfrm>
        </p:spPr>
      </p:pic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6D72CE2-F459-73BD-4D6F-397235927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25952" y="2560320"/>
            <a:ext cx="4895776" cy="3310128"/>
          </a:xfrm>
        </p:spPr>
        <p:txBody>
          <a:bodyPr/>
          <a:lstStyle/>
          <a:p>
            <a:r>
              <a:rPr lang="el-GR" dirty="0"/>
              <a:t>    Συγκεντρώνει ……………       στρατιώτες (πεζούς και ιππείς)</a:t>
            </a:r>
          </a:p>
          <a:p>
            <a:r>
              <a:rPr lang="el-GR" dirty="0"/>
              <a:t>    π………..</a:t>
            </a:r>
          </a:p>
          <a:p>
            <a:r>
              <a:rPr lang="el-GR" dirty="0"/>
              <a:t>    εκατοντάδες μ…………   ζ……</a:t>
            </a:r>
          </a:p>
          <a:p>
            <a:r>
              <a:rPr lang="el-GR" dirty="0"/>
              <a:t>   και κατευθύνεται προς την       Πελοπόννησο  </a:t>
            </a:r>
          </a:p>
        </p:txBody>
      </p:sp>
    </p:spTree>
    <p:extLst>
      <p:ext uri="{BB962C8B-B14F-4D97-AF65-F5344CB8AC3E}">
        <p14:creationId xmlns:p14="http://schemas.microsoft.com/office/powerpoint/2010/main" val="5196616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B4C4678-3F43-F4E1-5BF9-A17D29061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1" y="982131"/>
            <a:ext cx="3718455" cy="1082643"/>
          </a:xfrm>
        </p:spPr>
        <p:txBody>
          <a:bodyPr>
            <a:normAutofit fontScale="90000"/>
          </a:bodyPr>
          <a:lstStyle/>
          <a:p>
            <a:r>
              <a:rPr lang="el-GR" sz="2800" dirty="0"/>
              <a:t>Ποιες ενέργειες κάνει μέχρι να φτάσει στην Πελοπόννησο</a:t>
            </a:r>
            <a:r>
              <a:rPr lang="el-GR" dirty="0"/>
              <a:t>;</a:t>
            </a: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1E8237B2-7C28-B28A-FB5D-60E09D9BF4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618" y="1101214"/>
            <a:ext cx="6757569" cy="4650658"/>
          </a:xfrm>
        </p:spPr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ADA41E2-FA88-1A53-15F8-79B53F784D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3866" y="1986116"/>
            <a:ext cx="3718455" cy="3991897"/>
          </a:xfrm>
        </p:spPr>
        <p:txBody>
          <a:bodyPr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400" dirty="0"/>
              <a:t>Ξεκινάει από την </a:t>
            </a:r>
            <a:r>
              <a:rPr lang="el-GR" sz="2400" dirty="0" err="1"/>
              <a:t>Υπάτη</a:t>
            </a:r>
            <a:r>
              <a:rPr lang="el-GR" sz="2400" dirty="0"/>
              <a:t> Πυρπολεί τη Θ……….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400" dirty="0"/>
              <a:t>Περνάει από τα Μ……. κι από εκεί στην Κ………. και το Ά………. χωρίς να συναντήσει αντίσταση.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400" dirty="0"/>
              <a:t>Στην πεδιάδα της Αργολίδας τον περιμένει ο Κολοκοτρώνης με άλλους αγωνιστές και κλείνει τα περάσματα.</a:t>
            </a:r>
          </a:p>
        </p:txBody>
      </p:sp>
    </p:spTree>
    <p:extLst>
      <p:ext uri="{BB962C8B-B14F-4D97-AF65-F5344CB8AC3E}">
        <p14:creationId xmlns:p14="http://schemas.microsoft.com/office/powerpoint/2010/main" val="1816369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CCEF35-AE7A-9315-C59C-AA9A3F454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Ποιες ενέργειες έκανε ο Κολοκοτρώνης για να αντιμετωπίσει τον Δράμαλη;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A5FA3D9-F0DC-7C74-34DA-1E772B287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2517058"/>
            <a:ext cx="4718304" cy="717737"/>
          </a:xfrm>
        </p:spPr>
        <p:txBody>
          <a:bodyPr/>
          <a:lstStyle/>
          <a:p>
            <a:r>
              <a:rPr lang="el-GR" dirty="0">
                <a:highlight>
                  <a:srgbClr val="FFFF00"/>
                </a:highlight>
              </a:rPr>
              <a:t>ΤΑΚΤΙΚΗ Κ……… Γ……</a:t>
            </a:r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BC30DAAA-05BC-49BE-C272-0420BD5976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677" y="3341584"/>
            <a:ext cx="4223466" cy="2715086"/>
          </a:xfrm>
        </p:spPr>
      </p:pic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A4672BE-4FFB-93CB-202E-3A09D8C792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>
                <a:highlight>
                  <a:srgbClr val="FFFF00"/>
                </a:highlight>
              </a:rPr>
              <a:t>ΕΛΕΓΧΟΣ ΣΤΙΣ Δ……….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47A8271-CC85-EEA8-037B-E861F6A0489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l-GR" dirty="0"/>
              <a:t>Έλεγχος στα περάσματα από τους συνεργάτες του Ν…….., Π………, και  Νικήτα </a:t>
            </a:r>
            <a:r>
              <a:rPr lang="el-GR" dirty="0" err="1"/>
              <a:t>Φλέσσα</a:t>
            </a:r>
            <a:endParaRPr lang="el-GR" dirty="0"/>
          </a:p>
          <a:p>
            <a:r>
              <a:rPr lang="el-GR" dirty="0"/>
              <a:t>Στο κάστρο του Άργους κλείστηκαν ο Δ………… Υ…….. και ο Π……… Κ………………..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08990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7463E0-0E9D-5C65-D4CF-C2432F391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Ποια η αντίδραση του Δράμαλη; Ποια η αντίδραση του Κολοκοτρώνη;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5CC17DE-3639-67A6-6F3D-247C5A4C7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Οθωμανοί αποφάσισαν να επιστρέψουν στην Κ………. γιατί είχαν εξ…………. από την πολιορκία του κάστρου αλλά και από την </a:t>
            </a:r>
            <a:r>
              <a:rPr lang="el-GR" dirty="0" err="1"/>
              <a:t>έλ</a:t>
            </a:r>
            <a:r>
              <a:rPr lang="el-GR" dirty="0"/>
              <a:t>…….. τροφής και τις </a:t>
            </a:r>
            <a:r>
              <a:rPr lang="el-GR" dirty="0" err="1"/>
              <a:t>ασθ</a:t>
            </a:r>
            <a:r>
              <a:rPr lang="el-GR" dirty="0"/>
              <a:t>………...</a:t>
            </a:r>
          </a:p>
          <a:p>
            <a:r>
              <a:rPr lang="el-GR" dirty="0"/>
              <a:t>Όλες οι οδοί διαφυγής είχαν καταληφθεί από τις ελληνικές δυνάμεις. Ο ίδιος ο Κολοκοτρώνης είχε πιάσει τα στενά των Δ……………. με 2.500 άντρες ενώ 800 από αυτούς είχε κρύψει στους θ………..</a:t>
            </a:r>
          </a:p>
        </p:txBody>
      </p:sp>
    </p:spTree>
    <p:extLst>
      <p:ext uri="{BB962C8B-B14F-4D97-AF65-F5344CB8AC3E}">
        <p14:creationId xmlns:p14="http://schemas.microsoft.com/office/powerpoint/2010/main" val="322759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C5DCE51-83A0-4C37-D851-C22FF1AD4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Αποτελέσματα της μάχης στα Δερβενάκια  στις 26 Ιουλίου 1822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E4DF340-CD35-D1E9-97E5-B00C5D109E7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Οι Τούρκοι π…………….</a:t>
            </a:r>
          </a:p>
          <a:p>
            <a:r>
              <a:rPr lang="el-GR" dirty="0"/>
              <a:t>Όσοι σώθηκαν κατέφυγαν στην Κ………….</a:t>
            </a:r>
          </a:p>
          <a:p>
            <a:r>
              <a:rPr lang="el-GR" dirty="0"/>
              <a:t>Στα χέρια των Ελλήνων λ……. και ο……..</a:t>
            </a:r>
          </a:p>
          <a:p>
            <a:r>
              <a:rPr lang="el-GR" dirty="0"/>
              <a:t>Ο Κολοκοτρώνης α……………..</a:t>
            </a:r>
          </a:p>
          <a:p>
            <a:r>
              <a:rPr lang="el-GR" dirty="0"/>
              <a:t>Ο </a:t>
            </a:r>
            <a:r>
              <a:rPr lang="el-GR" dirty="0" err="1"/>
              <a:t>Δρ</a:t>
            </a:r>
            <a:r>
              <a:rPr lang="el-GR"/>
              <a:t>………….. </a:t>
            </a:r>
            <a:r>
              <a:rPr lang="el-GR" dirty="0"/>
              <a:t>έχασε το 1/5 του στρατεύματός του και πέθανε από τη λ…… του στην πραγματικότητα πέθανε από τύφο.</a:t>
            </a: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59B59006-3CE9-FF46-935E-7757113D35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096" y="2285999"/>
            <a:ext cx="4512419" cy="3678799"/>
          </a:xfrm>
        </p:spPr>
      </p:pic>
    </p:spTree>
    <p:extLst>
      <p:ext uri="{BB962C8B-B14F-4D97-AF65-F5344CB8AC3E}">
        <p14:creationId xmlns:p14="http://schemas.microsoft.com/office/powerpoint/2010/main" val="3036166756"/>
      </p:ext>
    </p:extLst>
  </p:cSld>
  <p:clrMapOvr>
    <a:masterClrMapping/>
  </p:clrMapOvr>
  <p:transition spd="med">
    <p:pull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ργανικό">
  <a:themeElements>
    <a:clrScheme name="Οργανικό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Οργανικό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Οργανικ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153</TotalTime>
  <Words>338</Words>
  <Application>Microsoft Office PowerPoint</Application>
  <PresentationFormat>Ευρεία οθόνη</PresentationFormat>
  <Paragraphs>28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1" baseType="lpstr">
      <vt:lpstr>Arial</vt:lpstr>
      <vt:lpstr>Garamond</vt:lpstr>
      <vt:lpstr>Οργανικό</vt:lpstr>
      <vt:lpstr>Κεφ. 9 Η εκστρατεία του Δράμαλη - Δερβενάκια</vt:lpstr>
      <vt:lpstr>Ποιος ήταν ο Δράμαλης;</vt:lpstr>
      <vt:lpstr>Γιατί ονομαζόταν Δράμαλης; Ποια ήταν η αποστολή του;</vt:lpstr>
      <vt:lpstr>Ποιες ενέργειες κάνει όταν αναλαμβάνει αρχηγός της εκστρατείας στην Πελοπόννησο;</vt:lpstr>
      <vt:lpstr>Ποιες ενέργειες κάνει μέχρι να φτάσει στην Πελοπόννησο;</vt:lpstr>
      <vt:lpstr>Ποιες ενέργειες έκανε ο Κολοκοτρώνης για να αντιμετωπίσει τον Δράμαλη;</vt:lpstr>
      <vt:lpstr>Ποια η αντίδραση του Δράμαλη; Ποια η αντίδραση του Κολοκοτρώνη;</vt:lpstr>
      <vt:lpstr>Αποτελέσματα της μάχης στα Δερβενάκια  στις 26 Ιουλίου 1822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Κεφ. 9 Η εκστρατεία του Δράμαλη - Δερβενάκια</dc:title>
  <dc:creator>Filio Panagiotaki</dc:creator>
  <cp:lastModifiedBy>Filio Panagiotaki</cp:lastModifiedBy>
  <cp:revision>5</cp:revision>
  <dcterms:created xsi:type="dcterms:W3CDTF">2024-01-28T12:10:14Z</dcterms:created>
  <dcterms:modified xsi:type="dcterms:W3CDTF">2024-01-28T19:24:31Z</dcterms:modified>
</cp:coreProperties>
</file>