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4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466215" y="1584325"/>
            <a:ext cx="9144000" cy="3166745"/>
          </a:xfrm>
        </p:spPr>
        <p:txBody>
          <a:bodyPr/>
          <a:lstStyle/>
          <a:p>
            <a:pPr algn="ctr"/>
            <a:r>
              <a:rPr lang="el-GR" sz="6600" dirty="0"/>
              <a:t>Η βασιλεία του </a:t>
            </a:r>
            <a:r>
              <a:rPr lang="el-GR" sz="6600" dirty="0" err="1"/>
              <a:t>Όθωνα</a:t>
            </a:r>
            <a:r>
              <a:rPr lang="el-GR" sz="6600" dirty="0"/>
              <a:t>  ο Ιωάννης Κωλέττης</a:t>
            </a:r>
            <a:endParaRPr lang="el-GR" sz="6600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Ποιος ήταν ο </a:t>
            </a:r>
            <a:r>
              <a:rPr lang="el-GR" dirty="0" err="1"/>
              <a:t>Όθωνας</a:t>
            </a:r>
            <a:r>
              <a:rPr lang="el-GR" dirty="0"/>
              <a:t>;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92370" y="1793631"/>
            <a:ext cx="6346419" cy="43404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l-GR" sz="2400" dirty="0"/>
              <a:t>Ήταν ο 17χρονος πρίγκηπας της Βαυαρίας, γιος του βασιλιά της Βαυαρίας, Λουδοβίκου.</a:t>
            </a:r>
            <a:endParaRPr lang="el-GR" sz="2400" dirty="0"/>
          </a:p>
          <a:p>
            <a:r>
              <a:rPr lang="el-GR" sz="2400" dirty="0"/>
              <a:t>Οι μεγάλες δυνάμεις Αγγλία, Γαλλία, Ρωσία τον επέλεξαν το 1832 για το αξίωμα του βασιλιά της Ελλάδας.</a:t>
            </a:r>
            <a:endParaRPr lang="el-GR" sz="2400" dirty="0"/>
          </a:p>
          <a:p>
            <a:r>
              <a:rPr lang="el-GR" sz="2400" dirty="0"/>
              <a:t>Έφτασε στην Ελλάδα τον Ιανουάριο του 1833.</a:t>
            </a:r>
            <a:endParaRPr lang="el-GR" sz="2400" dirty="0"/>
          </a:p>
          <a:p>
            <a:r>
              <a:rPr lang="el-GR" sz="2400" dirty="0"/>
              <a:t>Επειδή δεν είχε ενηλικιωθεί ακόμα, τη διακυβέρνηση της χώρας ανέλαβαν για δύο χρόνια τρεις συμπατριώτες του που ονομάστηκαν Αντιβασιλείς.</a:t>
            </a:r>
            <a:endParaRPr lang="en-US" sz="2400" dirty="0"/>
          </a:p>
        </p:txBody>
      </p:sp>
      <p:pic>
        <p:nvPicPr>
          <p:cNvPr id="6" name="Θέση περιεχομένου 5" descr="Εικόνα που περιέχει κείμενο, ζωγραφική, ρουχισμός, άτομο&#10;&#10;Περιγραφή που δημιουργήθηκε αυτόματα"/>
          <p:cNvPicPr>
            <a:picLocks noGrp="1" noChangeAspect="1"/>
          </p:cNvPicPr>
          <p:nvPr>
            <p:ph sz="half" idx="2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9"/>
          <a:stretch>
            <a:fillRect/>
          </a:stretch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657860"/>
            <a:ext cx="10972800" cy="582613"/>
          </a:xfrm>
        </p:spPr>
        <p:txBody>
          <a:bodyPr/>
          <a:lstStyle/>
          <a:p>
            <a:r>
              <a:rPr lang="el-GR" dirty="0"/>
              <a:t>Ποια μέτρα πήραν οι Βαυαροί για την ανασυγκρότηση του κράτους;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791335"/>
            <a:ext cx="5384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/>
              <a:t>ΔΙΟΙΚΗΣΗ</a:t>
            </a:r>
            <a:endParaRPr lang="el-GR" dirty="0"/>
          </a:p>
          <a:p>
            <a:r>
              <a:rPr lang="el-GR" dirty="0"/>
              <a:t>Το κράτος χωρίστηκε σε νομούς, επαρχίες και δήμους</a:t>
            </a:r>
            <a:endParaRPr lang="el-GR" dirty="0"/>
          </a:p>
          <a:p>
            <a:r>
              <a:rPr lang="el-GR" dirty="0"/>
              <a:t>Η πρωτεύουσα μεταφέρθηκε από το Ναύπλιο στην Αθήνα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703070"/>
            <a:ext cx="5384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/>
              <a:t>ΕΚΠΑΙΔΕΥΤΙΚΟ ΣΥΣΤΗΜΑ</a:t>
            </a:r>
            <a:endParaRPr lang="el-GR" dirty="0"/>
          </a:p>
          <a:p>
            <a:r>
              <a:rPr lang="el-GR" dirty="0"/>
              <a:t>Ιδρύθηκαν πολλά σχολεία σε όλες τις βαθμίδες.</a:t>
            </a:r>
            <a:endParaRPr lang="el-GR" dirty="0"/>
          </a:p>
          <a:p>
            <a:r>
              <a:rPr lang="el-GR" dirty="0"/>
              <a:t>Ιδρύθηκε Διδασκαλείο</a:t>
            </a:r>
            <a:endParaRPr lang="el-GR" dirty="0"/>
          </a:p>
          <a:p>
            <a:r>
              <a:rPr lang="el-GR" dirty="0"/>
              <a:t>Ιδρύθηκε Πανεπιστήμιο στην Αθήνα</a:t>
            </a:r>
            <a:endParaRPr lang="el-GR" dirty="0"/>
          </a:p>
        </p:txBody>
      </p:sp>
      <p:pic>
        <p:nvPicPr>
          <p:cNvPr id="6" name="Εικόνα 5" descr="Εικόνα που περιέχει εικονογράφηση, ζωγραφιά, Κινούμενα σχέδια, σκίτσο/σχέδιο&#10;&#10;Περιγραφή που δημιουργήθηκε αυτόματα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170" y="365125"/>
            <a:ext cx="1869830" cy="14260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Άλλες αλλαγές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0105" y="1586230"/>
            <a:ext cx="5158105" cy="447675"/>
          </a:xfrm>
        </p:spPr>
        <p:txBody>
          <a:bodyPr/>
          <a:lstStyle/>
          <a:p>
            <a:pPr algn="ctr"/>
            <a:r>
              <a:rPr lang="el-GR" dirty="0"/>
              <a:t>ΣΤΡΑΤΟΣ ΚΑΙ ΕΚΚΛΗΣΙΑ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40952" y="2118995"/>
            <a:ext cx="5158316" cy="3684588"/>
          </a:xfrm>
        </p:spPr>
        <p:txBody>
          <a:bodyPr/>
          <a:lstStyle/>
          <a:p>
            <a:r>
              <a:rPr lang="el-GR" dirty="0"/>
              <a:t>Στελεχώθηκε με Βαυαρούς αξιωματικούς</a:t>
            </a:r>
            <a:endParaRPr lang="el-GR" dirty="0"/>
          </a:p>
          <a:p>
            <a:r>
              <a:rPr lang="el-GR" dirty="0"/>
              <a:t>Η εκκλησία ανακηρύχθηκε αυτοκέφαλη δηλ. ανεξάρτητη από το Πατριαρχείο Κωνσταντινούπολης.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857885"/>
            <a:ext cx="5183505" cy="528955"/>
          </a:xfrm>
        </p:spPr>
        <p:txBody>
          <a:bodyPr/>
          <a:lstStyle/>
          <a:p>
            <a:pPr algn="ctr"/>
            <a:r>
              <a:rPr lang="el-GR" dirty="0"/>
              <a:t>ΑΣΦΑΛΕΙΑ ΚΑΙ ΟΙΚΟΝΟΜΙΑ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1586230"/>
            <a:ext cx="5183717" cy="3684588"/>
          </a:xfrm>
        </p:spPr>
        <p:txBody>
          <a:bodyPr/>
          <a:lstStyle/>
          <a:p>
            <a:r>
              <a:rPr lang="el-GR" dirty="0"/>
              <a:t>Οι σχέσεις με τους Τούρκους διαταράσσονταν από το ζήτημα των υπόδουλων Ελλήνων έξω από τα όρια του μικρού κράτους.</a:t>
            </a:r>
            <a:endParaRPr lang="el-GR" dirty="0"/>
          </a:p>
          <a:p>
            <a:r>
              <a:rPr lang="el-GR" dirty="0"/>
              <a:t>Ωστόσο, υπογράφτηκε συμφωνία εμπορική και ναυτιλιακή.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1267460"/>
            <a:ext cx="10972800" cy="582613"/>
          </a:xfrm>
        </p:spPr>
        <p:txBody>
          <a:bodyPr/>
          <a:lstStyle/>
          <a:p>
            <a:pPr algn="ctr"/>
            <a:r>
              <a:rPr lang="el-GR" dirty="0"/>
              <a:t>ΔΥΣΑΡΕΣΚΕΙΑ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3760" y="2312670"/>
            <a:ext cx="10972800" cy="2423160"/>
          </a:xfrm>
        </p:spPr>
        <p:txBody>
          <a:bodyPr/>
          <a:lstStyle/>
          <a:p>
            <a:r>
              <a:rPr lang="el-GR" dirty="0"/>
              <a:t>Τα εθνικά κτήματα δεν δόθηκαν στους ακτήμονες.</a:t>
            </a:r>
            <a:endParaRPr lang="el-GR" dirty="0"/>
          </a:p>
          <a:p>
            <a:r>
              <a:rPr lang="el-GR" dirty="0"/>
              <a:t>Οι αγωνιστές του 1821 παραμερίστηκαν.</a:t>
            </a:r>
            <a:endParaRPr lang="el-GR" dirty="0"/>
          </a:p>
          <a:p>
            <a:r>
              <a:rPr lang="el-GR" dirty="0"/>
              <a:t>Υπήρχε ανασφάλεια λόγω των πολλών ληστειών.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highlight>
                  <a:srgbClr val="FFFF00"/>
                </a:highlight>
              </a:rPr>
              <a:t>ΑΠΟΤΕΛΕΣΜΑΤΑ</a:t>
            </a:r>
            <a:endParaRPr lang="el-GR" dirty="0">
              <a:highlight>
                <a:srgbClr val="FFFF00"/>
              </a:highligh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952500"/>
            <a:ext cx="10972800" cy="5744845"/>
          </a:xfrm>
        </p:spPr>
        <p:txBody>
          <a:bodyPr/>
          <a:lstStyle/>
          <a:p>
            <a:r>
              <a:rPr lang="el-GR" dirty="0"/>
              <a:t>Οργανώθηκε επαναστατικό κίνημα για να αναγκαστεί ο </a:t>
            </a:r>
            <a:r>
              <a:rPr lang="el-GR" dirty="0" err="1"/>
              <a:t>Όθωνας</a:t>
            </a:r>
            <a:r>
              <a:rPr lang="el-GR" dirty="0"/>
              <a:t> να παραχωρήσει Σύνταγμα.</a:t>
            </a:r>
            <a:endParaRPr lang="el-GR" dirty="0"/>
          </a:p>
          <a:p>
            <a:r>
              <a:rPr lang="el-GR" dirty="0"/>
              <a:t>Το κίνημα της 3</a:t>
            </a:r>
            <a:r>
              <a:rPr lang="el-GR" baseline="30000" dirty="0"/>
              <a:t>ης</a:t>
            </a:r>
            <a:r>
              <a:rPr lang="el-GR" dirty="0"/>
              <a:t> Σεπτεμβρίου του 1843 πραγματοποιήθηκε από</a:t>
            </a:r>
            <a:r>
              <a:rPr lang="el-GR" dirty="0">
                <a:highlight>
                  <a:srgbClr val="FFFF00"/>
                </a:highlight>
              </a:rPr>
              <a:t> τον συνταγματάρχη Δημήτριο Καλλέργη και τον αγωνιστή του 1821 Ιωάννη Μακρυγιάννη.</a:t>
            </a:r>
            <a:endParaRPr lang="el-GR" dirty="0">
              <a:highlight>
                <a:srgbClr val="FFFF00"/>
              </a:highlight>
            </a:endParaRPr>
          </a:p>
          <a:p>
            <a:r>
              <a:rPr lang="el-GR" dirty="0"/>
              <a:t>Μαζί με πλήθος λαού περικύκλωσαν τα ανάκτορα ζητώντας Σύνταγμα.</a:t>
            </a:r>
            <a:endParaRPr lang="el-GR" dirty="0"/>
          </a:p>
          <a:p>
            <a:r>
              <a:rPr lang="el-GR" dirty="0"/>
              <a:t>Τον επόμενο χρόνο ψηφίστηκε νόμος και το πολίτευμα ονομάστηκε από</a:t>
            </a:r>
            <a:r>
              <a:rPr lang="el-GR" dirty="0">
                <a:highlight>
                  <a:srgbClr val="FFFF00"/>
                </a:highlight>
              </a:rPr>
              <a:t> ΜΟΝΑΡΧΙΑ σε ΣΥΝΤΑΓΜΑΤΙΚΗ ΜΟΝΑΡΧΙΑ.</a:t>
            </a:r>
            <a:endParaRPr lang="el-GR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920115"/>
          </a:xfrm>
        </p:spPr>
        <p:txBody>
          <a:bodyPr/>
          <a:lstStyle/>
          <a:p>
            <a:pPr algn="ctr"/>
            <a:r>
              <a:rPr lang="el-GR" dirty="0"/>
              <a:t>ΕΠΟΜΕΝΑ ΧΡΟΝΙΑ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0105" y="1386840"/>
            <a:ext cx="5158105" cy="509270"/>
          </a:xfrm>
        </p:spPr>
        <p:txBody>
          <a:bodyPr/>
          <a:lstStyle/>
          <a:p>
            <a:r>
              <a:rPr lang="el-GR" dirty="0">
                <a:highlight>
                  <a:srgbClr val="FFFF00"/>
                </a:highlight>
              </a:rPr>
              <a:t>Οι αντιδράσεις δεν σταματούν</a:t>
            </a:r>
            <a:endParaRPr lang="el-GR" dirty="0">
              <a:highlight>
                <a:srgbClr val="FFFF00"/>
              </a:highlight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40740" y="2118995"/>
            <a:ext cx="4853940" cy="2760345"/>
          </a:xfrm>
        </p:spPr>
        <p:txBody>
          <a:bodyPr/>
          <a:lstStyle/>
          <a:p>
            <a:r>
              <a:rPr lang="el-GR" dirty="0"/>
              <a:t>Πολλά επαναστατικά κινήματα παντού στην Ελλάδα Πελοπόννησο και Στερεά.</a:t>
            </a:r>
            <a:endParaRPr lang="el-GR" dirty="0"/>
          </a:p>
          <a:p>
            <a:r>
              <a:rPr lang="el-GR" sz="2800" dirty="0"/>
              <a:t>Ο </a:t>
            </a:r>
            <a:r>
              <a:rPr lang="el-GR" sz="2800" dirty="0" err="1"/>
              <a:t>Όθωνας</a:t>
            </a:r>
            <a:r>
              <a:rPr lang="el-GR" sz="2800" dirty="0"/>
              <a:t> χάνει τη βασιλεία του και επιστρέφει στην πατρίδα του με τη σύζυγό του βασίλισσα Αμαλία.</a:t>
            </a:r>
            <a:endParaRPr lang="el-GR" sz="280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143000"/>
            <a:ext cx="5183505" cy="432435"/>
          </a:xfrm>
        </p:spPr>
        <p:txBody>
          <a:bodyPr/>
          <a:lstStyle/>
          <a:p>
            <a:r>
              <a:rPr lang="el-GR" dirty="0">
                <a:highlight>
                  <a:srgbClr val="FFFF00"/>
                </a:highlight>
              </a:rPr>
              <a:t>ΜΕΓΑΛΗ ΙΔΕΑ</a:t>
            </a:r>
            <a:endParaRPr lang="el-GR" dirty="0">
              <a:highlight>
                <a:srgbClr val="FFFF00"/>
              </a:highlight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395720" y="1712595"/>
            <a:ext cx="5183717" cy="3684588"/>
          </a:xfrm>
        </p:spPr>
        <p:txBody>
          <a:bodyPr/>
          <a:lstStyle/>
          <a:p>
            <a:r>
              <a:rPr lang="el-GR" dirty="0"/>
              <a:t>Την εποχή εκείνη με τη βοήθεια του </a:t>
            </a:r>
            <a:r>
              <a:rPr lang="el-GR" dirty="0">
                <a:highlight>
                  <a:srgbClr val="FFFF00"/>
                </a:highlight>
              </a:rPr>
              <a:t>Ιωάννη Κωλέττη </a:t>
            </a:r>
            <a:r>
              <a:rPr lang="el-GR" dirty="0"/>
              <a:t>διαδίδεται η Μεγάλη Ιδέα θερμός υποστηρικτής της ιδέας αυτής ήταν και ο ίδιος ο βασιλιάς. 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1950</Words>
  <Application>WPS Presentation</Application>
  <PresentationFormat>Ευρεία οθόνη</PresentationFormat>
  <Paragraphs>56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Aptos Display</vt:lpstr>
      <vt:lpstr>Segoe Print</vt:lpstr>
      <vt:lpstr>Aptos</vt:lpstr>
      <vt:lpstr>Microsoft YaHei</vt:lpstr>
      <vt:lpstr>Arial Unicode MS</vt:lpstr>
      <vt:lpstr>Calibri</vt:lpstr>
      <vt:lpstr>1_Orange Waves</vt:lpstr>
      <vt:lpstr>Η βασιλεία του Όθωνα – ο Ιωάννης Κωλέττης</vt:lpstr>
      <vt:lpstr>Ποιος ήταν ο Όθωνας;</vt:lpstr>
      <vt:lpstr>Ποια μέτρα πήραν οι Βαυαροί για την ανασυγκρότηση του κράτους;</vt:lpstr>
      <vt:lpstr>Άλλες αλλαγές</vt:lpstr>
      <vt:lpstr>ΔΥΣΑΡΕΣΚΕΙΑ</vt:lpstr>
      <vt:lpstr>ΑΠΟΤΕΛΕΣΜΑ</vt:lpstr>
      <vt:lpstr>ΕΠΟΜΕΝΑ ΧΡΟΝΙΑ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βασιλεία του Όθωνα – ο Ιωάννης Κωλέττης</dc:title>
  <dc:creator>Nick</dc:creator>
  <cp:lastModifiedBy>user</cp:lastModifiedBy>
  <cp:revision>2</cp:revision>
  <dcterms:created xsi:type="dcterms:W3CDTF">2024-04-14T20:49:00Z</dcterms:created>
  <dcterms:modified xsi:type="dcterms:W3CDTF">2024-04-15T04:55:10Z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FF6BED15AB4C43BB9C99FAFFABA1E925_13</vt:lpwstr>
  </property>
  <property fmtid="{D5CDD505-2E9C-101B-9397-08002B2CF9AE}" pid="3" name="KSOProductBuildVer">
    <vt:lpwstr>1033-12.2.0.13538</vt:lpwstr>
  </property>
</Properties>
</file>