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4B582C-D94E-4C1D-9557-5767F401277F}" type="datetimeFigureOut">
              <a:rPr lang="el-GR" smtClean="0"/>
              <a:pPr/>
              <a:t>24/6/2021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ABCC4-D8C5-4805-B2A2-DB526F67A47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Εντολές επανάληψης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Γλώσσα προγραμματισμού </a:t>
            </a:r>
          </a:p>
          <a:p>
            <a:r>
              <a:rPr lang="en-US" dirty="0" smtClean="0"/>
              <a:t>SCRATCH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73" t="1680" r="29838" b="44561"/>
          <a:stretch>
            <a:fillRect/>
          </a:stretch>
        </p:blipFill>
        <p:spPr bwMode="auto">
          <a:xfrm>
            <a:off x="899592" y="476672"/>
            <a:ext cx="7416824" cy="56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707904" y="22048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εντολές επανάληψης είναι οι εξής τρεις: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880" t="2520" r="41178" b="44561"/>
          <a:stretch>
            <a:fillRect/>
          </a:stretch>
        </p:blipFill>
        <p:spPr bwMode="auto">
          <a:xfrm>
            <a:off x="467544" y="620687"/>
            <a:ext cx="8280920" cy="56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084168" y="17728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Σχεδίαση τετραγώνου χωρίς τη χρήση της δομής επανάληψης: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2520" r="37870" b="43721"/>
          <a:stretch>
            <a:fillRect/>
          </a:stretch>
        </p:blipFill>
        <p:spPr bwMode="auto">
          <a:xfrm>
            <a:off x="179512" y="692696"/>
            <a:ext cx="8748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Κανόνας σχεδίασης κανονικών πολυγώνων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Κανονικά πολύγωνα ονομάζονται τα σχήματα που έχουν ίσες πλευρές και ίσες γωνίες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76872"/>
          </a:xfrm>
        </p:spPr>
        <p:txBody>
          <a:bodyPr/>
          <a:lstStyle/>
          <a:p>
            <a:r>
              <a:rPr lang="el-GR" dirty="0" smtClean="0"/>
              <a:t>Πλευρές πολυγώνου= Αριθμός επαναλήψεων</a:t>
            </a:r>
          </a:p>
          <a:p>
            <a:r>
              <a:rPr lang="el-GR" dirty="0" smtClean="0"/>
              <a:t>Γωνία περιστροφής αντικειμένου= 360 : </a:t>
            </a:r>
            <a:r>
              <a:rPr lang="el-GR" dirty="0" err="1" smtClean="0"/>
              <a:t>αρ.επαναλήψεων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331640" y="4437112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Παράδειγμα: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u="sng" dirty="0" smtClean="0">
                <a:solidFill>
                  <a:srgbClr val="FF0000"/>
                </a:solidFill>
              </a:rPr>
              <a:t>Σχεδίαση κανονικού Εξαγώνου</a:t>
            </a:r>
          </a:p>
          <a:p>
            <a:pPr algn="ctr"/>
            <a:endParaRPr lang="el-GR" sz="2000" dirty="0" smtClean="0">
              <a:solidFill>
                <a:srgbClr val="FF0000"/>
              </a:solidFill>
            </a:endParaRP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Εξάγωνο = 6 πλευρές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άρα αρ.επαναλήψεων=6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&amp; γωνία περιστροφής= 360: 6= 60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155" t="2520" r="42123" b="49601"/>
          <a:stretch>
            <a:fillRect/>
          </a:stretch>
        </p:blipFill>
        <p:spPr bwMode="auto">
          <a:xfrm>
            <a:off x="323528" y="620688"/>
            <a:ext cx="854873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Όταν δεν γνωρίζουμε τον αριθμό των επαναλήψεων χρησιμοποιούμε την εντολή «για πάντα»:</a:t>
            </a:r>
            <a:endParaRPr lang="el-G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44" r="69378" b="49563"/>
          <a:stretch>
            <a:fillRect/>
          </a:stretch>
        </p:blipFill>
        <p:spPr bwMode="auto">
          <a:xfrm>
            <a:off x="670278" y="2204864"/>
            <a:ext cx="2893610" cy="23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330" t="24359" r="39133" b="59681"/>
          <a:stretch>
            <a:fillRect/>
          </a:stretch>
        </p:blipFill>
        <p:spPr bwMode="auto">
          <a:xfrm>
            <a:off x="827584" y="4581128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0920" r="69288" b="49920"/>
          <a:stretch>
            <a:fillRect/>
          </a:stretch>
        </p:blipFill>
        <p:spPr bwMode="auto">
          <a:xfrm>
            <a:off x="4716016" y="2132856"/>
            <a:ext cx="337534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2447" t="22680" r="31016" b="59680"/>
          <a:stretch>
            <a:fillRect/>
          </a:stretch>
        </p:blipFill>
        <p:spPr bwMode="auto">
          <a:xfrm>
            <a:off x="5076056" y="458112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395536" y="5949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Αλλάζουν τα χρώματα του υπόβαθρου συνέχεια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644008" y="60212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μπαλαρίνα πραγματοποιεί χορευτικές κινήσεις συνεχόμενα.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/>
              <a:t>Εάν όμως θα θέλαμε να σταματήσει τον χορό η μπαλαρίνα μόλις πατηθεί το πλήκτρο </a:t>
            </a:r>
            <a:r>
              <a:rPr lang="en-US" sz="2400" b="1" dirty="0" smtClean="0"/>
              <a:t>space </a:t>
            </a:r>
            <a:r>
              <a:rPr lang="el-GR" sz="2400" b="1" dirty="0" smtClean="0"/>
              <a:t>τότε θα πρέπει να χρησιμοποιήσουμε την εντολή «επανάλαβε ώσπου…»</a:t>
            </a:r>
            <a:endParaRPr lang="el-GR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769" t="22549" r="24162" b="59406"/>
          <a:stretch>
            <a:fillRect/>
          </a:stretch>
        </p:blipFill>
        <p:spPr bwMode="auto">
          <a:xfrm>
            <a:off x="2843808" y="4725144"/>
            <a:ext cx="31094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0920" r="69288" b="49920"/>
          <a:stretch>
            <a:fillRect/>
          </a:stretch>
        </p:blipFill>
        <p:spPr bwMode="auto">
          <a:xfrm>
            <a:off x="2483768" y="1916832"/>
            <a:ext cx="3888432" cy="278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123</Words>
  <Application>Microsoft Office PowerPoint</Application>
  <PresentationFormat>Προβολή στην οθόνη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Ροή</vt:lpstr>
      <vt:lpstr>Εντολές επανάληψης</vt:lpstr>
      <vt:lpstr>Διαφάνεια 2</vt:lpstr>
      <vt:lpstr>Διαφάνεια 3</vt:lpstr>
      <vt:lpstr>Διαφάνεια 4</vt:lpstr>
      <vt:lpstr>Κανόνας σχεδίασης κανονικών πολυγώνων</vt:lpstr>
      <vt:lpstr>Διαφάνεια 6</vt:lpstr>
      <vt:lpstr>Όταν δεν γνωρίζουμε τον αριθμό των επαναλήψεων χρησιμοποιούμε την εντολή «για πάντα»:</vt:lpstr>
      <vt:lpstr>Εάν όμως θα θέλαμε να σταματήσει τον χορό η μπαλαρίνα μόλις πατηθεί το πλήκτρο space τότε θα πρέπει να χρησιμοποιήσουμε την εντολή «επανάλαβε ώσπου…»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Εντολές επανάληψης</dc:title>
  <dc:creator>user</dc:creator>
  <cp:lastModifiedBy>user</cp:lastModifiedBy>
  <cp:revision>27</cp:revision>
  <dcterms:created xsi:type="dcterms:W3CDTF">2020-11-08T18:38:25Z</dcterms:created>
  <dcterms:modified xsi:type="dcterms:W3CDTF">2021-06-23T22:22:48Z</dcterms:modified>
</cp:coreProperties>
</file>