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9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4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7F02A0-0134-FC70-656D-E9E15AF69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060" y="1760818"/>
            <a:ext cx="9083879" cy="2942103"/>
          </a:xfrm>
        </p:spPr>
        <p:txBody>
          <a:bodyPr/>
          <a:lstStyle/>
          <a:p>
            <a:r>
              <a:rPr lang="fr-FR" b="0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Segoe UI Historic" panose="020B0502040204020203" pitchFamily="34" charset="0"/>
              </a:rPr>
              <a:t>On apprend en </a:t>
            </a:r>
            <a:r>
              <a:rPr lang="fr-FR" b="0" i="0" dirty="0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Segoe UI Historic" panose="020B0502040204020203" pitchFamily="34" charset="0"/>
              </a:rPr>
              <a:t>déssinant</a:t>
            </a:r>
            <a:r>
              <a:rPr lang="fr-FR" b="0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Segoe UI Historic" panose="020B0502040204020203" pitchFamily="34" charset="0"/>
              </a:rPr>
              <a:t>.</a:t>
            </a:r>
            <a:endParaRPr lang="el-G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AAD410E-BEB8-F42E-FAE5-85318697C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2723" y="4684218"/>
            <a:ext cx="9144000" cy="1655762"/>
          </a:xfrm>
        </p:spPr>
        <p:txBody>
          <a:bodyPr/>
          <a:lstStyle/>
          <a:p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Angsana New" panose="02020603050405020304" pitchFamily="18" charset="-34"/>
              </a:rPr>
              <a:t>Vive le Carnaval!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Κομφετί, Σερπαντίνα, Εορτασμός">
            <a:extLst>
              <a:ext uri="{FF2B5EF4-FFF2-40B4-BE49-F238E27FC236}">
                <a16:creationId xmlns:a16="http://schemas.microsoft.com/office/drawing/2014/main" id="{F6853C0D-F0EB-B4BB-15F6-415CF88A3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74" y="981348"/>
            <a:ext cx="6831698" cy="251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56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5E546A5B-5FB4-55FE-37D4-CE8865FFB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23" y="0"/>
            <a:ext cx="12285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8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7788FC7-DD51-97D1-367B-D82753ECA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76" y="432033"/>
            <a:ext cx="11241248" cy="593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4C69FAA-4A97-A12A-0511-4EC230072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0" y="0"/>
            <a:ext cx="12154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Κομφετί, Σερπαντίνα, Εορτασμός">
            <a:extLst>
              <a:ext uri="{FF2B5EF4-FFF2-40B4-BE49-F238E27FC236}">
                <a16:creationId xmlns:a16="http://schemas.microsoft.com/office/drawing/2014/main" id="{21C50D3E-CDFA-F69D-D646-E9A9B2180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541" y="505261"/>
            <a:ext cx="9840286" cy="573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614299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Φωτεινό</Template>
  <TotalTime>5</TotalTime>
  <Words>9</Words>
  <Application>Microsoft Office PowerPoint</Application>
  <PresentationFormat>Ευρεία οθόνη</PresentationFormat>
  <Paragraphs>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Sabon Next LT</vt:lpstr>
      <vt:lpstr>Segoe UI Historic</vt:lpstr>
      <vt:lpstr>Wingdings</vt:lpstr>
      <vt:lpstr>LuminousVTI</vt:lpstr>
      <vt:lpstr>On apprend en déssinant.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apprend en déssinant.</dc:title>
  <dc:creator>Ntina sa</dc:creator>
  <cp:lastModifiedBy>Ntina sa</cp:lastModifiedBy>
  <cp:revision>1</cp:revision>
  <dcterms:created xsi:type="dcterms:W3CDTF">2023-02-22T13:56:34Z</dcterms:created>
  <dcterms:modified xsi:type="dcterms:W3CDTF">2023-02-22T14:02:25Z</dcterms:modified>
</cp:coreProperties>
</file>