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9" r:id="rId1"/>
  </p:sldMasterIdLst>
  <p:sldIdLst>
    <p:sldId id="256" r:id="rId2"/>
    <p:sldId id="258" r:id="rId3"/>
    <p:sldId id="259" r:id="rId4"/>
    <p:sldId id="260" r:id="rId5"/>
    <p:sldId id="265" r:id="rId6"/>
    <p:sldId id="261" r:id="rId7"/>
    <p:sldId id="262" r:id="rId8"/>
    <p:sldId id="263" r:id="rId9"/>
    <p:sldId id="266" r:id="rId10"/>
    <p:sldId id="274" r:id="rId11"/>
    <p:sldId id="277" r:id="rId12"/>
    <p:sldId id="275" r:id="rId13"/>
    <p:sldId id="268" r:id="rId14"/>
    <p:sldId id="267" r:id="rId15"/>
    <p:sldId id="269" r:id="rId16"/>
    <p:sldId id="270" r:id="rId17"/>
    <p:sldId id="271" r:id="rId18"/>
    <p:sldId id="272" r:id="rId19"/>
    <p:sldId id="273" r:id="rId20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058BF-C5E1-4B52-BD8A-FD1AD57793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CD51F7-3CC3-4BB7-8291-B1789482E8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320447-D6C7-43E1-AE88-1FB66CC9C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A76A3-ADC8-4477-8FC1-B9DD55D84908}" type="datetime1">
              <a:rPr lang="en-US" smtClean="0"/>
              <a:t>3/9/2021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5E17B6-E7FC-473A-8D5F-0E6B838EA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4AF4E0-FDDB-42B9-862C-7BBC501C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11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E922F-6166-4009-A42D-027DC7180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7791CF-167D-446D-9F99-6976C986E2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3CA422-E040-4DE1-9DA5-C8D37C116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62538-DC4D-4667-96E5-B3278DDF8B12}" type="datetime1">
              <a:rPr lang="en-US" smtClean="0"/>
              <a:t>3/9/2021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3B0B-60E7-494E-91CB-055BC2690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48C554-7C1B-4D8F-9B6B-044926569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268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C66EF0-6ED8-49A7-BDAD-E20A143FAE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FCE9CD-90A9-44BA-B293-0662E077DD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57DAE0-05C4-460B-B96D-BD183ED03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80548-5C08-4BE3-B63E-F2BB63B0B00C}" type="datetime1">
              <a:rPr lang="en-US" smtClean="0"/>
              <a:t>3/9/2021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B3CA93-55C9-4AA3-89A0-55490F745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BFD820-FF26-4325-816F-310C30F80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535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736C8-0B4F-4655-A630-0B1D2540B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78B888-85E0-4D92-903E-C3FE7E870D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648916-250B-4232-BD7D-571FDE79F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F49BE-398D-479A-8A7E-5DDBCA61EDCB}" type="datetime1">
              <a:rPr lang="en-US" smtClean="0"/>
              <a:t>3/9/2021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A8BFB4-647C-4104-B6D4-3346051C3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0FA73F-2BE8-4370-AE90-58F4CE51F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866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1446D-9FAC-4157-A41A-51675C8BE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1709738"/>
            <a:ext cx="10570210" cy="275889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AF8D4A-8F93-4399-9546-64F286400D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7240" y="4589463"/>
            <a:ext cx="1057021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2FD4-BF96-470C-8247-20DFAE1CF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0C193-4974-4A1F-9C63-07D595E30D66}" type="datetime1">
              <a:rPr lang="en-US" smtClean="0"/>
              <a:t>3/9/2021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175A2D-86C4-4467-BAB8-E9ED004D2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442A4D-D9B2-4C82-95E4-B86F9F5F3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95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6B3AA-8C30-429E-B934-AF1220438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15834E-691F-4728-88F5-A0C4696695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7240" y="1825625"/>
            <a:ext cx="52425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876374-880F-4E25-9F88-79E3C1AB1F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19BD69-B509-4FCE-95A8-ED03FFC8C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A87F-28D4-4BF0-B81F-877A89DFD5AC}" type="datetime1">
              <a:rPr lang="en-US" smtClean="0"/>
              <a:t>3/9/2021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7C287B-AE5B-490B-BF81-A50D7A2E8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3C2246-303C-4A29-B6EA-E62CEDE6C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861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2FE79-D5BE-43E8-B6C5-2675B7F4D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365125"/>
            <a:ext cx="10578148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9D3A07-BA51-4113-902E-830A887D23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7240" y="1801812"/>
            <a:ext cx="5220335" cy="9350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E320A9-E274-4E1B-B02D-9A3F510A1F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7240" y="2825749"/>
            <a:ext cx="5220335" cy="3363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E80D3A-C2A8-4B78-B7E2-4908C74B1C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01812"/>
            <a:ext cx="5183188" cy="9350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5D84DD-9460-4B08-86AD-27486A9400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825749"/>
            <a:ext cx="5183188" cy="3363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B0B7F8-282C-4210-AE7D-F35228BAC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9F1F3-208B-49A3-B337-9C8ACEB3E0E1}" type="datetime1">
              <a:rPr lang="en-US" smtClean="0"/>
              <a:t>3/9/2021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E343A9-1067-4DCF-BACC-1F7F38050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84E471-04DB-4DB5-8CC5-16B3FC885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069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D87C0-272E-4E50-A316-78079B2B9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365125"/>
            <a:ext cx="1065911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06C1C9-1F69-432A-858C-D828B56E1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F6CA6-7293-4AA2-A0E0-A3BF4416E786}" type="datetime1">
              <a:rPr lang="en-US" smtClean="0"/>
              <a:t>3/9/2021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6D9A1B-D149-4B97-B161-3D7C9ADBC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B3722F-8C88-4E54-8CD6-12D31A05F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443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E1B4EE-6DFC-45F3-9174-D913EB57C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87016-7BCD-46FB-8EE3-AB6C369108B4}" type="datetime1">
              <a:rPr lang="en-US" smtClean="0"/>
              <a:t>3/9/2021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F7F7DC-6DDE-4337-AD27-BBE7D542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C58EA9-3AC4-421E-B133-1FA7757DF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9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035BB-74CC-43E9-B71F-A5C05D17E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457200"/>
            <a:ext cx="3994785" cy="250190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ADC9E-7845-4DB1-87E3-6FBFB2B03B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C925A8-2A07-43B9-B549-061F368498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7240" y="3092450"/>
            <a:ext cx="3994785" cy="277653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1A9037-0564-43A1-8156-1D9932E1F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47011-1FFC-4EF8-9A2E-53B4AD2ADBD4}" type="datetime1">
              <a:rPr lang="en-US" smtClean="0"/>
              <a:t>3/9/2021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FF0D40-D0E1-49C9-BE47-91BBC50AB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D129BD-890D-412E-9805-D29F4A0D3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79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8ADB4-BA7B-42C2-9C6C-58B2763F8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457200"/>
            <a:ext cx="3994785" cy="2505456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519B58-B546-4E6B-BE00-3D1D64DA86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AA0AB8-41A9-4548-9B83-3EFF79A007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7240" y="3081275"/>
            <a:ext cx="3994785" cy="2779776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BB33ED-A015-4992-A004-33D41CFFA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2EB47-45B4-4EF5-A743-B4885DD2F060}" type="datetime1">
              <a:rPr lang="en-US" smtClean="0"/>
              <a:t>3/9/2021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C29CDA-E85F-47D1-83B7-02A50DEBF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49625F-5352-4136-8AC4-F8899D00A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6880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99B5B3C5-A599-465B-B2B9-866E8B2087CE}"/>
              </a:ext>
            </a:extLst>
          </p:cNvPr>
          <p:cNvSpPr/>
          <p:nvPr/>
        </p:nvSpPr>
        <p:spPr>
          <a:xfrm>
            <a:off x="-1" y="-1"/>
            <a:ext cx="12192001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5C84982-7DD0-43B1-8A2D-BFA4DF1B4E60}"/>
              </a:ext>
            </a:extLst>
          </p:cNvPr>
          <p:cNvSpPr/>
          <p:nvPr/>
        </p:nvSpPr>
        <p:spPr>
          <a:xfrm>
            <a:off x="-1" y="-1"/>
            <a:ext cx="12192001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8" name="Decorative Circles">
            <a:extLst>
              <a:ext uri="{FF2B5EF4-FFF2-40B4-BE49-F238E27FC236}">
                <a16:creationId xmlns:a16="http://schemas.microsoft.com/office/drawing/2014/main" id="{1D912E1C-3BBA-42F0-A3EE-FEC382E7230A}"/>
              </a:ext>
            </a:extLst>
          </p:cNvPr>
          <p:cNvGrpSpPr/>
          <p:nvPr/>
        </p:nvGrpSpPr>
        <p:grpSpPr>
          <a:xfrm>
            <a:off x="-1" y="-1"/>
            <a:ext cx="12192001" cy="6858001"/>
            <a:chOff x="-1" y="-1"/>
            <a:chExt cx="12192001" cy="6858001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FEEAC76-E273-46A8-8F8E-CE59860FE70D}"/>
                </a:ext>
              </a:extLst>
            </p:cNvPr>
            <p:cNvSpPr/>
            <p:nvPr/>
          </p:nvSpPr>
          <p:spPr>
            <a:xfrm>
              <a:off x="209098" y="727602"/>
              <a:ext cx="172408" cy="17240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6594A0E-9400-45AD-A431-1DA1C0B28966}"/>
                </a:ext>
              </a:extLst>
            </p:cNvPr>
            <p:cNvSpPr/>
            <p:nvPr/>
          </p:nvSpPr>
          <p:spPr>
            <a:xfrm>
              <a:off x="949947" y="136523"/>
              <a:ext cx="113367" cy="113367"/>
            </a:xfrm>
            <a:prstGeom prst="ellipse">
              <a:avLst/>
            </a:prstGeom>
            <a:solidFill>
              <a:srgbClr val="F39E29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20916D6C-D32F-42B6-8512-CD5EDB8F2B9B}"/>
                </a:ext>
              </a:extLst>
            </p:cNvPr>
            <p:cNvSpPr/>
            <p:nvPr/>
          </p:nvSpPr>
          <p:spPr>
            <a:xfrm>
              <a:off x="11575290" y="5859047"/>
              <a:ext cx="305780" cy="30578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834846D-59C6-40F4-907C-F1A4689B58F1}"/>
                </a:ext>
              </a:extLst>
            </p:cNvPr>
            <p:cNvSpPr/>
            <p:nvPr/>
          </p:nvSpPr>
          <p:spPr>
            <a:xfrm>
              <a:off x="95730" y="1133938"/>
              <a:ext cx="226735" cy="226735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5A257CDF-2E36-4DC7-8EE4-5CD8F8ECAC87}"/>
                </a:ext>
              </a:extLst>
            </p:cNvPr>
            <p:cNvSpPr/>
            <p:nvPr/>
          </p:nvSpPr>
          <p:spPr>
            <a:xfrm>
              <a:off x="11536830" y="554419"/>
              <a:ext cx="382700" cy="3827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D5B26E0E-A115-4AE2-82D8-76BB93CC494F}"/>
                </a:ext>
              </a:extLst>
            </p:cNvPr>
            <p:cNvSpPr/>
            <p:nvPr/>
          </p:nvSpPr>
          <p:spPr>
            <a:xfrm>
              <a:off x="11224303" y="299808"/>
              <a:ext cx="113367" cy="113367"/>
            </a:xfrm>
            <a:prstGeom prst="ellipse">
              <a:avLst/>
            </a:prstGeom>
            <a:solidFill>
              <a:srgbClr val="F39E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755058DB-7E01-4E95-BF59-983AA1BBB38E}"/>
                </a:ext>
              </a:extLst>
            </p:cNvPr>
            <p:cNvSpPr/>
            <p:nvPr/>
          </p:nvSpPr>
          <p:spPr>
            <a:xfrm>
              <a:off x="11629630" y="5482355"/>
              <a:ext cx="94160" cy="94160"/>
            </a:xfrm>
            <a:prstGeom prst="ellipse">
              <a:avLst/>
            </a:prstGeom>
            <a:solidFill>
              <a:srgbClr val="E3BEBE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A810F7E2-23F3-44D6-B09E-71E556536052}"/>
                </a:ext>
              </a:extLst>
            </p:cNvPr>
            <p:cNvSpPr/>
            <p:nvPr/>
          </p:nvSpPr>
          <p:spPr>
            <a:xfrm>
              <a:off x="10415328" y="6124958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59D5C391-E1DB-410A-A78C-ED3BBDFF0758}"/>
                </a:ext>
              </a:extLst>
            </p:cNvPr>
            <p:cNvSpPr/>
            <p:nvPr/>
          </p:nvSpPr>
          <p:spPr>
            <a:xfrm>
              <a:off x="10120382" y="6255986"/>
              <a:ext cx="305780" cy="30578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77C4944D-9373-4283-BCAA-927A0316659E}"/>
                </a:ext>
              </a:extLst>
            </p:cNvPr>
            <p:cNvSpPr/>
            <p:nvPr/>
          </p:nvSpPr>
          <p:spPr>
            <a:xfrm>
              <a:off x="9934343" y="6204350"/>
              <a:ext cx="113367" cy="113367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6804C521-2D9F-4CE4-AFD3-D4F1551FEC6A}"/>
                </a:ext>
              </a:extLst>
            </p:cNvPr>
            <p:cNvSpPr/>
            <p:nvPr/>
          </p:nvSpPr>
          <p:spPr>
            <a:xfrm>
              <a:off x="11642244" y="6317718"/>
              <a:ext cx="549756" cy="540282"/>
            </a:xfrm>
            <a:custGeom>
              <a:avLst/>
              <a:gdLst>
                <a:gd name="connsiteX0" fmla="*/ 1224540 w 2115556"/>
                <a:gd name="connsiteY0" fmla="*/ 0 h 2079100"/>
                <a:gd name="connsiteX1" fmla="*/ 2090421 w 2115556"/>
                <a:gd name="connsiteY1" fmla="*/ 358660 h 2079100"/>
                <a:gd name="connsiteX2" fmla="*/ 2115556 w 2115556"/>
                <a:gd name="connsiteY2" fmla="*/ 386315 h 2079100"/>
                <a:gd name="connsiteX3" fmla="*/ 2115556 w 2115556"/>
                <a:gd name="connsiteY3" fmla="*/ 2062765 h 2079100"/>
                <a:gd name="connsiteX4" fmla="*/ 2100710 w 2115556"/>
                <a:gd name="connsiteY4" fmla="*/ 2079100 h 2079100"/>
                <a:gd name="connsiteX5" fmla="*/ 348370 w 2115556"/>
                <a:gd name="connsiteY5" fmla="*/ 2079100 h 2079100"/>
                <a:gd name="connsiteX6" fmla="*/ 279625 w 2115556"/>
                <a:gd name="connsiteY6" fmla="*/ 2003461 h 2079100"/>
                <a:gd name="connsiteX7" fmla="*/ 0 w 2115556"/>
                <a:gd name="connsiteY7" fmla="*/ 1224540 h 2079100"/>
                <a:gd name="connsiteX8" fmla="*/ 1224540 w 2115556"/>
                <a:gd name="connsiteY8" fmla="*/ 0 h 207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5556" h="2079100">
                  <a:moveTo>
                    <a:pt x="1224540" y="0"/>
                  </a:moveTo>
                  <a:cubicBezTo>
                    <a:pt x="1562687" y="0"/>
                    <a:pt x="1868823" y="137062"/>
                    <a:pt x="2090421" y="358660"/>
                  </a:cubicBezTo>
                  <a:lnTo>
                    <a:pt x="2115556" y="386315"/>
                  </a:lnTo>
                  <a:lnTo>
                    <a:pt x="2115556" y="2062765"/>
                  </a:lnTo>
                  <a:lnTo>
                    <a:pt x="2100710" y="2079100"/>
                  </a:lnTo>
                  <a:lnTo>
                    <a:pt x="348370" y="2079100"/>
                  </a:lnTo>
                  <a:lnTo>
                    <a:pt x="279625" y="2003461"/>
                  </a:lnTo>
                  <a:cubicBezTo>
                    <a:pt x="104938" y="1791789"/>
                    <a:pt x="0" y="1520419"/>
                    <a:pt x="0" y="1224540"/>
                  </a:cubicBezTo>
                  <a:cubicBezTo>
                    <a:pt x="0" y="548245"/>
                    <a:pt x="548245" y="0"/>
                    <a:pt x="1224540" y="0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755AC65C-13EF-4182-AA3C-62BE165CC033}"/>
                </a:ext>
              </a:extLst>
            </p:cNvPr>
            <p:cNvSpPr/>
            <p:nvPr/>
          </p:nvSpPr>
          <p:spPr>
            <a:xfrm>
              <a:off x="-1" y="-1"/>
              <a:ext cx="510196" cy="538336"/>
            </a:xfrm>
            <a:custGeom>
              <a:avLst/>
              <a:gdLst>
                <a:gd name="connsiteX0" fmla="*/ 0 w 510196"/>
                <a:gd name="connsiteY0" fmla="*/ 0 h 538336"/>
                <a:gd name="connsiteX1" fmla="*/ 459276 w 510196"/>
                <a:gd name="connsiteY1" fmla="*/ 0 h 538336"/>
                <a:gd name="connsiteX2" fmla="*/ 482126 w 510196"/>
                <a:gd name="connsiteY2" fmla="*/ 42098 h 538336"/>
                <a:gd name="connsiteX3" fmla="*/ 510196 w 510196"/>
                <a:gd name="connsiteY3" fmla="*/ 181136 h 538336"/>
                <a:gd name="connsiteX4" fmla="*/ 152996 w 510196"/>
                <a:gd name="connsiteY4" fmla="*/ 538336 h 538336"/>
                <a:gd name="connsiteX5" fmla="*/ 13958 w 510196"/>
                <a:gd name="connsiteY5" fmla="*/ 510266 h 538336"/>
                <a:gd name="connsiteX6" fmla="*/ 0 w 510196"/>
                <a:gd name="connsiteY6" fmla="*/ 502690 h 538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0196" h="538336">
                  <a:moveTo>
                    <a:pt x="0" y="0"/>
                  </a:moveTo>
                  <a:lnTo>
                    <a:pt x="459276" y="0"/>
                  </a:lnTo>
                  <a:lnTo>
                    <a:pt x="482126" y="42098"/>
                  </a:lnTo>
                  <a:cubicBezTo>
                    <a:pt x="500201" y="84833"/>
                    <a:pt x="510196" y="131817"/>
                    <a:pt x="510196" y="181136"/>
                  </a:cubicBezTo>
                  <a:cubicBezTo>
                    <a:pt x="510196" y="378412"/>
                    <a:pt x="350272" y="538336"/>
                    <a:pt x="152996" y="538336"/>
                  </a:cubicBezTo>
                  <a:cubicBezTo>
                    <a:pt x="103677" y="538336"/>
                    <a:pt x="56693" y="528341"/>
                    <a:pt x="13958" y="510266"/>
                  </a:cubicBezTo>
                  <a:lnTo>
                    <a:pt x="0" y="50269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E40DA8D2-FA4B-4282-9D44-48C27B63A153}"/>
                </a:ext>
              </a:extLst>
            </p:cNvPr>
            <p:cNvSpPr/>
            <p:nvPr/>
          </p:nvSpPr>
          <p:spPr>
            <a:xfrm>
              <a:off x="10528695" y="1"/>
              <a:ext cx="554074" cy="282754"/>
            </a:xfrm>
            <a:custGeom>
              <a:avLst/>
              <a:gdLst>
                <a:gd name="connsiteX0" fmla="*/ 644 w 309162"/>
                <a:gd name="connsiteY0" fmla="*/ 0 h 157771"/>
                <a:gd name="connsiteX1" fmla="*/ 308518 w 309162"/>
                <a:gd name="connsiteY1" fmla="*/ 0 h 157771"/>
                <a:gd name="connsiteX2" fmla="*/ 309162 w 309162"/>
                <a:gd name="connsiteY2" fmla="*/ 3190 h 157771"/>
                <a:gd name="connsiteX3" fmla="*/ 154581 w 309162"/>
                <a:gd name="connsiteY3" fmla="*/ 157771 h 157771"/>
                <a:gd name="connsiteX4" fmla="*/ 0 w 309162"/>
                <a:gd name="connsiteY4" fmla="*/ 3190 h 15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162" h="157771">
                  <a:moveTo>
                    <a:pt x="644" y="0"/>
                  </a:moveTo>
                  <a:lnTo>
                    <a:pt x="308518" y="0"/>
                  </a:lnTo>
                  <a:lnTo>
                    <a:pt x="309162" y="3190"/>
                  </a:lnTo>
                  <a:cubicBezTo>
                    <a:pt x="309162" y="88563"/>
                    <a:pt x="239954" y="157771"/>
                    <a:pt x="154581" y="157771"/>
                  </a:cubicBezTo>
                  <a:cubicBezTo>
                    <a:pt x="69208" y="157771"/>
                    <a:pt x="0" y="88563"/>
                    <a:pt x="0" y="319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9065014-CB18-414D-A527-31ECC45700AB}"/>
                </a:ext>
              </a:extLst>
            </p:cNvPr>
            <p:cNvSpPr/>
            <p:nvPr/>
          </p:nvSpPr>
          <p:spPr>
            <a:xfrm>
              <a:off x="504140" y="1132500"/>
              <a:ext cx="84680" cy="846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8F39E27A-56C1-4328-8DF1-2DA147C78483}"/>
                </a:ext>
              </a:extLst>
            </p:cNvPr>
            <p:cNvSpPr/>
            <p:nvPr/>
          </p:nvSpPr>
          <p:spPr>
            <a:xfrm>
              <a:off x="12051348" y="5576515"/>
              <a:ext cx="137603" cy="210490"/>
            </a:xfrm>
            <a:custGeom>
              <a:avLst/>
              <a:gdLst>
                <a:gd name="connsiteX0" fmla="*/ 105245 w 137603"/>
                <a:gd name="connsiteY0" fmla="*/ 0 h 210490"/>
                <a:gd name="connsiteX1" fmla="*/ 137603 w 137603"/>
                <a:gd name="connsiteY1" fmla="*/ 6533 h 210490"/>
                <a:gd name="connsiteX2" fmla="*/ 137603 w 137603"/>
                <a:gd name="connsiteY2" fmla="*/ 203957 h 210490"/>
                <a:gd name="connsiteX3" fmla="*/ 105245 w 137603"/>
                <a:gd name="connsiteY3" fmla="*/ 210490 h 210490"/>
                <a:gd name="connsiteX4" fmla="*/ 0 w 137603"/>
                <a:gd name="connsiteY4" fmla="*/ 105245 h 210490"/>
                <a:gd name="connsiteX5" fmla="*/ 105245 w 137603"/>
                <a:gd name="connsiteY5" fmla="*/ 0 h 210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603" h="210490">
                  <a:moveTo>
                    <a:pt x="105245" y="0"/>
                  </a:moveTo>
                  <a:lnTo>
                    <a:pt x="137603" y="6533"/>
                  </a:lnTo>
                  <a:lnTo>
                    <a:pt x="137603" y="203957"/>
                  </a:lnTo>
                  <a:lnTo>
                    <a:pt x="105245" y="210490"/>
                  </a:lnTo>
                  <a:cubicBezTo>
                    <a:pt x="47120" y="210490"/>
                    <a:pt x="0" y="163370"/>
                    <a:pt x="0" y="105245"/>
                  </a:cubicBezTo>
                  <a:cubicBezTo>
                    <a:pt x="0" y="47120"/>
                    <a:pt x="47120" y="0"/>
                    <a:pt x="105245" y="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2C5EC6-E331-4312-AC12-56D55F7D2B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77240" y="6488268"/>
            <a:ext cx="2743200" cy="2332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8D24A4-5FEC-4062-8995-EB21925B3B40}" type="datetime1">
              <a:rPr lang="en-US" smtClean="0"/>
              <a:t>3/9/2021</a:t>
            </a:fld>
            <a:endParaRPr lang="en-US" sz="10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37FC5D-92B2-4B4D-8111-6EDEF28069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88268"/>
            <a:ext cx="4114800" cy="2332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z="100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3A104D-C777-4A6E-8A43-F94028E5E3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93150" y="6488268"/>
            <a:ext cx="2743200" cy="2332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747434-7036-48DB-A148-6B3D8EE75CDA}" type="slidenum">
              <a:rPr lang="en-US" smtClean="0"/>
              <a:pPr/>
              <a:t>‹#›</a:t>
            </a:fld>
            <a:endParaRPr lang="en-US" sz="100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D3A74F-6169-4D30-A245-B46D738BE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365125"/>
            <a:ext cx="1065911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877E64-7A05-44DA-81FA-6EF4806BBF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7240" y="1825625"/>
            <a:ext cx="1065911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66711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38" r:id="rId8"/>
    <p:sldLayoutId id="2147483739" r:id="rId9"/>
    <p:sldLayoutId id="2147483740" r:id="rId10"/>
    <p:sldLayoutId id="2147483748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2">
            <a:lumMod val="75000"/>
            <a:lumOff val="25000"/>
          </a:schemeClr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>
            <a:lumMod val="75000"/>
            <a:lumOff val="25000"/>
          </a:schemeClr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>
            <a:lumMod val="75000"/>
            <a:lumOff val="25000"/>
          </a:schemeClr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>
            <a:lumMod val="75000"/>
            <a:lumOff val="25000"/>
          </a:schemeClr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>
            <a:lumMod val="75000"/>
            <a:lumOff val="25000"/>
          </a:schemeClr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hyperlink" Target="https://sioualtec.blogspot.com/2015/02/blog-post_405.html" TargetMode="External"/><Relationship Id="rId7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svg"/><Relationship Id="rId10" Type="http://schemas.openxmlformats.org/officeDocument/2006/relationships/hyperlink" Target="http://xamogelakia.com/index.php?page=article99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://xamogelakia.com/index.php?page=article99" TargetMode="External"/><Relationship Id="rId3" Type="http://schemas.openxmlformats.org/officeDocument/2006/relationships/image" Target="../media/image17.png"/><Relationship Id="rId7" Type="http://schemas.openxmlformats.org/officeDocument/2006/relationships/image" Target="../media/image7.jpeg"/><Relationship Id="rId12" Type="http://schemas.openxmlformats.org/officeDocument/2006/relationships/image" Target="../media/image2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sioualtec.blogspot.com/2015/02/blog-post_405.html" TargetMode="External"/><Relationship Id="rId11" Type="http://schemas.openxmlformats.org/officeDocument/2006/relationships/image" Target="../media/image21.png"/><Relationship Id="rId5" Type="http://schemas.openxmlformats.org/officeDocument/2006/relationships/image" Target="../media/image1.jpg"/><Relationship Id="rId10" Type="http://schemas.openxmlformats.org/officeDocument/2006/relationships/image" Target="../media/image20.png"/><Relationship Id="rId4" Type="http://schemas.openxmlformats.org/officeDocument/2006/relationships/image" Target="../media/image18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sioualtec.blogspot.com/2015/02/blog-post_405.html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hyperlink" Target="http://xamogelakia.com/index.php?page=article99" TargetMode="Externa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sioualtec.blogspot.com/2015/02/blog-post_405.html" TargetMode="External"/><Relationship Id="rId7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hyperlink" Target="http://xamogelakia.com/index.php?page=article99" TargetMode="Externa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hyperlink" Target="https://sioualtec.blogspot.com/2015/02/blog-post_405.html" TargetMode="External"/><Relationship Id="rId7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hyperlink" Target="http://xamogelakia.com/index.php?page=article99" TargetMode="Externa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hyperlink" Target="https://sioualtec.blogspot.com/2015/02/blog-post_405.html" TargetMode="External"/><Relationship Id="rId7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hyperlink" Target="http://xamogelakia.com/index.php?page=article99" TargetMode="External"/><Relationship Id="rId4" Type="http://schemas.openxmlformats.org/officeDocument/2006/relationships/image" Target="../media/image7.jpe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hyperlink" Target="https://sioualtec.blogspot.com/2015/02/blog-post_405.html" TargetMode="External"/><Relationship Id="rId7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hyperlink" Target="http://xamogelakia.com/index.php?page=article99" TargetMode="External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hyperlink" Target="https://sioualtec.blogspot.com/2015/02/blog-post_405.html" TargetMode="External"/><Relationship Id="rId7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hyperlink" Target="http://xamogelakia.com/index.php?page=article99" TargetMode="External"/><Relationship Id="rId10" Type="http://schemas.openxmlformats.org/officeDocument/2006/relationships/image" Target="../media/image14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9Kh24mXqJPk&amp;t=12s" TargetMode="External"/><Relationship Id="rId13" Type="http://schemas.openxmlformats.org/officeDocument/2006/relationships/image" Target="../media/image13.png"/><Relationship Id="rId3" Type="http://schemas.openxmlformats.org/officeDocument/2006/relationships/hyperlink" Target="https://sioualtec.blogspot.com/2015/02/blog-post_405.html" TargetMode="External"/><Relationship Id="rId7" Type="http://schemas.openxmlformats.org/officeDocument/2006/relationships/image" Target="../media/image9.png"/><Relationship Id="rId12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4.png"/><Relationship Id="rId5" Type="http://schemas.openxmlformats.org/officeDocument/2006/relationships/hyperlink" Target="http://xamogelakia.com/index.php?page=article99" TargetMode="External"/><Relationship Id="rId10" Type="http://schemas.openxmlformats.org/officeDocument/2006/relationships/image" Target="../media/image12.png"/><Relationship Id="rId4" Type="http://schemas.openxmlformats.org/officeDocument/2006/relationships/image" Target="../media/image7.jpeg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hyperlink" Target="https://sioualtec.blogspot.com/2015/02/blog-post_405.html" TargetMode="External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hyperlink" Target="http://xamogelakia.com/index.php?page=article99" TargetMode="External"/><Relationship Id="rId10" Type="http://schemas.openxmlformats.org/officeDocument/2006/relationships/image" Target="../media/image20.png"/><Relationship Id="rId4" Type="http://schemas.openxmlformats.org/officeDocument/2006/relationships/image" Target="../media/image7.jpe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" name="Rectangle 36">
            <a:extLst>
              <a:ext uri="{FF2B5EF4-FFF2-40B4-BE49-F238E27FC236}">
                <a16:creationId xmlns:a16="http://schemas.microsoft.com/office/drawing/2014/main" id="{BB885754-514D-400D-B808-CC8C281493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Rectangle 38">
            <a:extLst>
              <a:ext uri="{FF2B5EF4-FFF2-40B4-BE49-F238E27FC236}">
                <a16:creationId xmlns:a16="http://schemas.microsoft.com/office/drawing/2014/main" id="{BA3A161B-1023-41E6-9952-312E9DF98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AA6B8B65-FEB8-4D13-89F5-2BA5D1AA6E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6363" y="4479638"/>
            <a:ext cx="9144000" cy="3133729"/>
          </a:xfrm>
        </p:spPr>
        <p:txBody>
          <a:bodyPr>
            <a:normAutofit fontScale="90000"/>
          </a:bodyPr>
          <a:lstStyle/>
          <a:p>
            <a:pPr algn="l"/>
            <a:br>
              <a:rPr lang="el-GR" dirty="0"/>
            </a:br>
            <a:br>
              <a:rPr lang="el-GR" dirty="0"/>
            </a:br>
            <a:br>
              <a:rPr lang="el-GR" dirty="0"/>
            </a:br>
            <a:br>
              <a:rPr lang="el-GR" dirty="0"/>
            </a:br>
            <a:r>
              <a:rPr lang="el-GR" sz="4000" dirty="0"/>
              <a:t>Παντρεύουνε τον κάβουρα</a:t>
            </a:r>
            <a:br>
              <a:rPr lang="el-GR" sz="4000" dirty="0"/>
            </a:br>
            <a:r>
              <a:rPr lang="el-GR" sz="4000" dirty="0"/>
              <a:t>και του δίνουν τη χελώνα</a:t>
            </a:r>
            <a:br>
              <a:rPr lang="el-GR" sz="4000" dirty="0"/>
            </a:br>
            <a:r>
              <a:rPr lang="el-GR" sz="4000" dirty="0" err="1"/>
              <a:t>ντραγκα</a:t>
            </a:r>
            <a:r>
              <a:rPr lang="el-GR" sz="4000" dirty="0"/>
              <a:t> </a:t>
            </a:r>
            <a:r>
              <a:rPr lang="el-GR" sz="4000" dirty="0" err="1"/>
              <a:t>ντρούγκα</a:t>
            </a:r>
            <a:r>
              <a:rPr lang="el-GR" sz="4000" dirty="0"/>
              <a:t> </a:t>
            </a:r>
            <a:r>
              <a:rPr lang="el-GR" sz="4000" dirty="0" err="1"/>
              <a:t>τα’ργανα</a:t>
            </a:r>
            <a:br>
              <a:rPr lang="el-GR" sz="4000" dirty="0"/>
            </a:br>
            <a:r>
              <a:rPr lang="el-GR" sz="4000" dirty="0" err="1"/>
              <a:t>ωρέ</a:t>
            </a:r>
            <a:r>
              <a:rPr lang="el-GR" sz="4000" dirty="0"/>
              <a:t> </a:t>
            </a:r>
            <a:r>
              <a:rPr lang="el-GR" sz="4000" dirty="0" err="1"/>
              <a:t>τα’ργανα</a:t>
            </a:r>
            <a:br>
              <a:rPr lang="el-GR" dirty="0"/>
            </a:br>
            <a:endParaRPr lang="el-GR" dirty="0"/>
          </a:p>
          <a:p>
            <a:pPr algn="l"/>
            <a:endParaRPr lang="el-GR" dirty="0"/>
          </a:p>
        </p:txBody>
      </p:sp>
      <p:sp>
        <p:nvSpPr>
          <p:cNvPr id="60" name="Oval 2">
            <a:extLst>
              <a:ext uri="{FF2B5EF4-FFF2-40B4-BE49-F238E27FC236}">
                <a16:creationId xmlns:a16="http://schemas.microsoft.com/office/drawing/2014/main" id="{076813B7-DF4E-4FA5-ABBC-7CBF54AEA6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" y="0"/>
            <a:ext cx="2677067" cy="2630935"/>
          </a:xfrm>
          <a:custGeom>
            <a:avLst/>
            <a:gdLst>
              <a:gd name="connsiteX0" fmla="*/ 1224540 w 2115556"/>
              <a:gd name="connsiteY0" fmla="*/ 0 h 2079100"/>
              <a:gd name="connsiteX1" fmla="*/ 2090421 w 2115556"/>
              <a:gd name="connsiteY1" fmla="*/ 358660 h 2079100"/>
              <a:gd name="connsiteX2" fmla="*/ 2115556 w 2115556"/>
              <a:gd name="connsiteY2" fmla="*/ 386315 h 2079100"/>
              <a:gd name="connsiteX3" fmla="*/ 2115556 w 2115556"/>
              <a:gd name="connsiteY3" fmla="*/ 2062765 h 2079100"/>
              <a:gd name="connsiteX4" fmla="*/ 2100710 w 2115556"/>
              <a:gd name="connsiteY4" fmla="*/ 2079100 h 2079100"/>
              <a:gd name="connsiteX5" fmla="*/ 348370 w 2115556"/>
              <a:gd name="connsiteY5" fmla="*/ 2079100 h 2079100"/>
              <a:gd name="connsiteX6" fmla="*/ 279625 w 2115556"/>
              <a:gd name="connsiteY6" fmla="*/ 2003461 h 2079100"/>
              <a:gd name="connsiteX7" fmla="*/ 0 w 2115556"/>
              <a:gd name="connsiteY7" fmla="*/ 1224540 h 2079100"/>
              <a:gd name="connsiteX8" fmla="*/ 1224540 w 2115556"/>
              <a:gd name="connsiteY8" fmla="*/ 0 h 207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15556" h="2079100">
                <a:moveTo>
                  <a:pt x="1224540" y="0"/>
                </a:moveTo>
                <a:cubicBezTo>
                  <a:pt x="1562687" y="0"/>
                  <a:pt x="1868823" y="137062"/>
                  <a:pt x="2090421" y="358660"/>
                </a:cubicBezTo>
                <a:lnTo>
                  <a:pt x="2115556" y="386315"/>
                </a:lnTo>
                <a:lnTo>
                  <a:pt x="2115556" y="2062765"/>
                </a:lnTo>
                <a:lnTo>
                  <a:pt x="2100710" y="2079100"/>
                </a:lnTo>
                <a:lnTo>
                  <a:pt x="348370" y="2079100"/>
                </a:lnTo>
                <a:lnTo>
                  <a:pt x="279625" y="2003461"/>
                </a:lnTo>
                <a:cubicBezTo>
                  <a:pt x="104938" y="1791789"/>
                  <a:pt x="0" y="1520419"/>
                  <a:pt x="0" y="1224540"/>
                </a:cubicBezTo>
                <a:cubicBezTo>
                  <a:pt x="0" y="548245"/>
                  <a:pt x="548245" y="0"/>
                  <a:pt x="12245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7C77EDAB-E282-457C-B146-C216D369C88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40264" y="771724"/>
            <a:ext cx="1952857" cy="1191242"/>
          </a:xfrm>
          <a:prstGeom prst="rect">
            <a:avLst/>
          </a:prstGeom>
        </p:spPr>
      </p:pic>
      <p:grpSp>
        <p:nvGrpSpPr>
          <p:cNvPr id="61" name="Decorative Circles">
            <a:extLst>
              <a:ext uri="{FF2B5EF4-FFF2-40B4-BE49-F238E27FC236}">
                <a16:creationId xmlns:a16="http://schemas.microsoft.com/office/drawing/2014/main" id="{37C346FD-AA5C-49CD-92B7-30A6F1F589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17076" y="316268"/>
            <a:ext cx="7118688" cy="2769969"/>
            <a:chOff x="2717076" y="316268"/>
            <a:chExt cx="7118688" cy="2769969"/>
          </a:xfrm>
        </p:grpSpPr>
        <p:sp>
          <p:nvSpPr>
            <p:cNvPr id="62" name="Oval 43">
              <a:extLst>
                <a:ext uri="{FF2B5EF4-FFF2-40B4-BE49-F238E27FC236}">
                  <a16:creationId xmlns:a16="http://schemas.microsoft.com/office/drawing/2014/main" id="{56D6BB0B-0D26-400A-BF53-CCDBB0C760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5300000">
              <a:off x="3144819" y="2212360"/>
              <a:ext cx="366238" cy="366238"/>
            </a:xfrm>
            <a:prstGeom prst="ellipse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44">
              <a:extLst>
                <a:ext uri="{FF2B5EF4-FFF2-40B4-BE49-F238E27FC236}">
                  <a16:creationId xmlns:a16="http://schemas.microsoft.com/office/drawing/2014/main" id="{7AB4C65A-DF5B-47C6-9C1F-2C78699FE9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5300000">
              <a:off x="2717076" y="1985957"/>
              <a:ext cx="204589" cy="20458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Oval 45">
              <a:extLst>
                <a:ext uri="{FF2B5EF4-FFF2-40B4-BE49-F238E27FC236}">
                  <a16:creationId xmlns:a16="http://schemas.microsoft.com/office/drawing/2014/main" id="{D2D32F93-0051-4079-8185-344EA342D9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444962" y="2517454"/>
              <a:ext cx="390802" cy="390802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46">
              <a:extLst>
                <a:ext uri="{FF2B5EF4-FFF2-40B4-BE49-F238E27FC236}">
                  <a16:creationId xmlns:a16="http://schemas.microsoft.com/office/drawing/2014/main" id="{80DB07EC-4722-4413-80BD-D6D47346CB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023231" y="2972870"/>
              <a:ext cx="113367" cy="11336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B6055667-B19C-4F63-AEC5-B602DA8E6A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71579" y="316268"/>
              <a:ext cx="390802" cy="390802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Oval 49">
            <a:extLst>
              <a:ext uri="{FF2B5EF4-FFF2-40B4-BE49-F238E27FC236}">
                <a16:creationId xmlns:a16="http://schemas.microsoft.com/office/drawing/2014/main" id="{9B5B78CB-621F-46BD-89BD-9F65E1EE81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0500" y="127640"/>
            <a:ext cx="2051331" cy="205133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Graphic 51">
            <a:extLst>
              <a:ext uri="{FF2B5EF4-FFF2-40B4-BE49-F238E27FC236}">
                <a16:creationId xmlns:a16="http://schemas.microsoft.com/office/drawing/2014/main" id="{FBA89EE6-2BFA-486F-A4F9-185F46B62A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09511" y="127688"/>
            <a:ext cx="2051331" cy="2051331"/>
          </a:xfrm>
          <a:prstGeom prst="rect">
            <a:avLst/>
          </a:prstGeom>
        </p:spPr>
      </p:pic>
      <p:sp>
        <p:nvSpPr>
          <p:cNvPr id="54" name="Oval 53">
            <a:extLst>
              <a:ext uri="{FF2B5EF4-FFF2-40B4-BE49-F238E27FC236}">
                <a16:creationId xmlns:a16="http://schemas.microsoft.com/office/drawing/2014/main" id="{A7115245-E052-480D-8C37-0C17CC35E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41719" y="180049"/>
            <a:ext cx="2981779" cy="298177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Αφηρημένο μοτίβο επικάλυψης γεωμετρικών εξαγώνων σε λευκό και γκρι φόντο">
            <a:extLst>
              <a:ext uri="{FF2B5EF4-FFF2-40B4-BE49-F238E27FC236}">
                <a16:creationId xmlns:a16="http://schemas.microsoft.com/office/drawing/2014/main" id="{D5FA641D-8596-4794-9825-2A6FC5C4617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DDDFDE"/>
              </a:clrFrom>
              <a:clrTo>
                <a:srgbClr val="DDDFDE">
                  <a:alpha val="0"/>
                </a:srgbClr>
              </a:clrTo>
            </a:clrChange>
          </a:blip>
          <a:srcRect l="13000" r="13000"/>
          <a:stretch/>
        </p:blipFill>
        <p:spPr>
          <a:xfrm>
            <a:off x="6630707" y="591260"/>
            <a:ext cx="1891827" cy="1891827"/>
          </a:xfrm>
          <a:prstGeom prst="rect">
            <a:avLst/>
          </a:prstGeom>
        </p:spPr>
      </p:pic>
      <p:sp>
        <p:nvSpPr>
          <p:cNvPr id="56" name="Oval 1">
            <a:extLst>
              <a:ext uri="{FF2B5EF4-FFF2-40B4-BE49-F238E27FC236}">
                <a16:creationId xmlns:a16="http://schemas.microsoft.com/office/drawing/2014/main" id="{0D39286B-4A4B-47EF-BD15-D30C58D850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9918" y="0"/>
            <a:ext cx="2579034" cy="2619754"/>
          </a:xfrm>
          <a:custGeom>
            <a:avLst/>
            <a:gdLst>
              <a:gd name="connsiteX0" fmla="*/ 455682 w 2579034"/>
              <a:gd name="connsiteY0" fmla="*/ 0 h 2619754"/>
              <a:gd name="connsiteX1" fmla="*/ 2579034 w 2579034"/>
              <a:gd name="connsiteY1" fmla="*/ 0 h 2619754"/>
              <a:gd name="connsiteX2" fmla="*/ 2579034 w 2579034"/>
              <a:gd name="connsiteY2" fmla="*/ 2202359 h 2619754"/>
              <a:gd name="connsiteX3" fmla="*/ 2504372 w 2579034"/>
              <a:gd name="connsiteY3" fmla="*/ 2270216 h 2619754"/>
              <a:gd name="connsiteX4" fmla="*/ 1530703 w 2579034"/>
              <a:gd name="connsiteY4" fmla="*/ 2619754 h 2619754"/>
              <a:gd name="connsiteX5" fmla="*/ 0 w 2579034"/>
              <a:gd name="connsiteY5" fmla="*/ 1089051 h 2619754"/>
              <a:gd name="connsiteX6" fmla="*/ 448332 w 2579034"/>
              <a:gd name="connsiteY6" fmla="*/ 6680 h 2619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79034" h="2619754">
                <a:moveTo>
                  <a:pt x="455682" y="0"/>
                </a:moveTo>
                <a:lnTo>
                  <a:pt x="2579034" y="0"/>
                </a:lnTo>
                <a:lnTo>
                  <a:pt x="2579034" y="2202359"/>
                </a:lnTo>
                <a:lnTo>
                  <a:pt x="2504372" y="2270216"/>
                </a:lnTo>
                <a:cubicBezTo>
                  <a:pt x="2239776" y="2488580"/>
                  <a:pt x="1900558" y="2619754"/>
                  <a:pt x="1530703" y="2619754"/>
                </a:cubicBezTo>
                <a:cubicBezTo>
                  <a:pt x="685318" y="2619754"/>
                  <a:pt x="0" y="1934436"/>
                  <a:pt x="0" y="1089051"/>
                </a:cubicBezTo>
                <a:cubicBezTo>
                  <a:pt x="0" y="666360"/>
                  <a:pt x="171330" y="283684"/>
                  <a:pt x="448332" y="668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8" name="Graphic 57">
            <a:extLst>
              <a:ext uri="{FF2B5EF4-FFF2-40B4-BE49-F238E27FC236}">
                <a16:creationId xmlns:a16="http://schemas.microsoft.com/office/drawing/2014/main" id="{03FE6630-EA81-4E5D-BDB7-2C645E5D6E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11562" t="21325" r="22835" b="12445"/>
          <a:stretch/>
        </p:blipFill>
        <p:spPr>
          <a:xfrm>
            <a:off x="9593932" y="0"/>
            <a:ext cx="2595020" cy="2595476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B36A3EF5-5E75-4220-BBE6-937DD89BAF2A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6610045" y="840771"/>
            <a:ext cx="1888715" cy="1007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007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A6B8B65-FEB8-4D13-89F5-2BA5D1AA6E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0704" y="4120242"/>
            <a:ext cx="9909974" cy="3133729"/>
          </a:xfrm>
        </p:spPr>
        <p:txBody>
          <a:bodyPr>
            <a:normAutofit fontScale="90000"/>
          </a:bodyPr>
          <a:lstStyle/>
          <a:p>
            <a:pPr algn="l"/>
            <a:br>
              <a:rPr lang="el-GR" dirty="0"/>
            </a:br>
            <a:br>
              <a:rPr lang="el-GR" dirty="0"/>
            </a:br>
            <a:br>
              <a:rPr lang="el-GR" dirty="0"/>
            </a:br>
            <a:br>
              <a:rPr lang="el-GR" dirty="0"/>
            </a:br>
            <a:br>
              <a:rPr lang="el-GR" dirty="0"/>
            </a:br>
            <a:br>
              <a:rPr lang="el-GR" dirty="0"/>
            </a:br>
            <a:br>
              <a:rPr lang="el-GR" dirty="0"/>
            </a:br>
            <a:endParaRPr lang="el-GR" dirty="0"/>
          </a:p>
          <a:p>
            <a:pPr algn="l"/>
            <a:endParaRPr lang="el-GR" dirty="0"/>
          </a:p>
        </p:txBody>
      </p:sp>
      <p:grpSp>
        <p:nvGrpSpPr>
          <p:cNvPr id="12" name="Ομάδα 11">
            <a:extLst>
              <a:ext uri="{FF2B5EF4-FFF2-40B4-BE49-F238E27FC236}">
                <a16:creationId xmlns:a16="http://schemas.microsoft.com/office/drawing/2014/main" id="{6EBA1927-5A85-4735-A508-CA2E0F9626DD}"/>
              </a:ext>
            </a:extLst>
          </p:cNvPr>
          <p:cNvGrpSpPr/>
          <p:nvPr/>
        </p:nvGrpSpPr>
        <p:grpSpPr>
          <a:xfrm>
            <a:off x="1019595" y="2438236"/>
            <a:ext cx="1876504" cy="1736970"/>
            <a:chOff x="850792" y="2999368"/>
            <a:chExt cx="1876504" cy="1736970"/>
          </a:xfrm>
        </p:grpSpPr>
        <p:pic>
          <p:nvPicPr>
            <p:cNvPr id="10" name="Εικόνα 9">
              <a:extLst>
                <a:ext uri="{FF2B5EF4-FFF2-40B4-BE49-F238E27FC236}">
                  <a16:creationId xmlns:a16="http://schemas.microsoft.com/office/drawing/2014/main" id="{060F9E18-CDF2-4BE4-A72A-5CEFBB703E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50792" y="2999368"/>
              <a:ext cx="1481456" cy="147536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C6CE473-9C14-424D-9797-3FCA2701F1BE}"/>
                </a:ext>
              </a:extLst>
            </p:cNvPr>
            <p:cNvSpPr txBox="1"/>
            <p:nvPr/>
          </p:nvSpPr>
          <p:spPr>
            <a:xfrm>
              <a:off x="861391" y="4213118"/>
              <a:ext cx="186590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800" b="1" dirty="0"/>
                <a:t>Ποντικός</a:t>
              </a:r>
            </a:p>
          </p:txBody>
        </p:sp>
      </p:grpSp>
      <p:grpSp>
        <p:nvGrpSpPr>
          <p:cNvPr id="15" name="Ομάδα 14">
            <a:extLst>
              <a:ext uri="{FF2B5EF4-FFF2-40B4-BE49-F238E27FC236}">
                <a16:creationId xmlns:a16="http://schemas.microsoft.com/office/drawing/2014/main" id="{3F8B72A1-9C8C-41C1-80D6-41958B42D9CD}"/>
              </a:ext>
            </a:extLst>
          </p:cNvPr>
          <p:cNvGrpSpPr/>
          <p:nvPr/>
        </p:nvGrpSpPr>
        <p:grpSpPr>
          <a:xfrm>
            <a:off x="3210541" y="2466756"/>
            <a:ext cx="2756452" cy="1705137"/>
            <a:chOff x="4377983" y="2185327"/>
            <a:chExt cx="2756452" cy="1705137"/>
          </a:xfrm>
        </p:grpSpPr>
        <p:pic>
          <p:nvPicPr>
            <p:cNvPr id="13" name="Εικόνα 12">
              <a:extLst>
                <a:ext uri="{FF2B5EF4-FFF2-40B4-BE49-F238E27FC236}">
                  <a16:creationId xmlns:a16="http://schemas.microsoft.com/office/drawing/2014/main" id="{27B7159A-DA75-46E0-80F9-991CD3B107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813191" y="2185327"/>
              <a:ext cx="1475360" cy="147536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C29DAB2-7102-4D02-A6B2-0238FE1F59FB}"/>
                </a:ext>
              </a:extLst>
            </p:cNvPr>
            <p:cNvSpPr txBox="1"/>
            <p:nvPr/>
          </p:nvSpPr>
          <p:spPr>
            <a:xfrm>
              <a:off x="4377983" y="3305689"/>
              <a:ext cx="27564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3200" b="1" dirty="0"/>
                <a:t>Σκαντζόχοιρος</a:t>
              </a:r>
            </a:p>
          </p:txBody>
        </p:sp>
      </p:grpSp>
      <p:grpSp>
        <p:nvGrpSpPr>
          <p:cNvPr id="19" name="Ομάδα 18">
            <a:extLst>
              <a:ext uri="{FF2B5EF4-FFF2-40B4-BE49-F238E27FC236}">
                <a16:creationId xmlns:a16="http://schemas.microsoft.com/office/drawing/2014/main" id="{D8BA0197-7D55-4007-8947-5F1C743D45E9}"/>
              </a:ext>
            </a:extLst>
          </p:cNvPr>
          <p:cNvGrpSpPr/>
          <p:nvPr/>
        </p:nvGrpSpPr>
        <p:grpSpPr>
          <a:xfrm>
            <a:off x="6341546" y="2530823"/>
            <a:ext cx="1713785" cy="1641070"/>
            <a:chOff x="7048554" y="2718863"/>
            <a:chExt cx="1713785" cy="1641070"/>
          </a:xfrm>
        </p:grpSpPr>
        <p:pic>
          <p:nvPicPr>
            <p:cNvPr id="16" name="Εικόνα 15">
              <a:extLst>
                <a:ext uri="{FF2B5EF4-FFF2-40B4-BE49-F238E27FC236}">
                  <a16:creationId xmlns:a16="http://schemas.microsoft.com/office/drawing/2014/main" id="{B2FF6BAF-92AF-4706-ACFA-4AC0CFE3DA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72725" y="2718863"/>
              <a:ext cx="1133434" cy="123078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B31476A-0663-41E1-9CB9-0CBE0805DC76}"/>
                </a:ext>
              </a:extLst>
            </p:cNvPr>
            <p:cNvSpPr txBox="1"/>
            <p:nvPr/>
          </p:nvSpPr>
          <p:spPr>
            <a:xfrm>
              <a:off x="7048554" y="3836713"/>
              <a:ext cx="171378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800" b="1" dirty="0"/>
                <a:t>Τζίτζικας</a:t>
              </a:r>
            </a:p>
          </p:txBody>
        </p:sp>
      </p:grp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E91BEAB6-C914-4D89-A2E4-B396252D808C}"/>
              </a:ext>
            </a:extLst>
          </p:cNvPr>
          <p:cNvSpPr/>
          <p:nvPr/>
        </p:nvSpPr>
        <p:spPr>
          <a:xfrm>
            <a:off x="2649416" y="12520"/>
            <a:ext cx="5729917" cy="181423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grpSp>
        <p:nvGrpSpPr>
          <p:cNvPr id="7" name="Ομάδα 6">
            <a:extLst>
              <a:ext uri="{FF2B5EF4-FFF2-40B4-BE49-F238E27FC236}">
                <a16:creationId xmlns:a16="http://schemas.microsoft.com/office/drawing/2014/main" id="{5C3687CE-82CA-48FE-9E64-2471C192C8CD}"/>
              </a:ext>
            </a:extLst>
          </p:cNvPr>
          <p:cNvGrpSpPr/>
          <p:nvPr/>
        </p:nvGrpSpPr>
        <p:grpSpPr>
          <a:xfrm>
            <a:off x="3061319" y="248240"/>
            <a:ext cx="2464904" cy="1587435"/>
            <a:chOff x="3352800" y="2133952"/>
            <a:chExt cx="2464904" cy="1587435"/>
          </a:xfrm>
        </p:grpSpPr>
        <p:pic>
          <p:nvPicPr>
            <p:cNvPr id="6" name="Εικόνα 5">
              <a:extLst>
                <a:ext uri="{FF2B5EF4-FFF2-40B4-BE49-F238E27FC236}">
                  <a16:creationId xmlns:a16="http://schemas.microsoft.com/office/drawing/2014/main" id="{7C77EDAB-E282-457C-B146-C216D369C8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3F3F3"/>
                </a:clrFrom>
                <a:clrTo>
                  <a:srgbClr val="F3F3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tretch>
              <a:fillRect/>
            </a:stretch>
          </p:blipFill>
          <p:spPr>
            <a:xfrm>
              <a:off x="3352800" y="2133952"/>
              <a:ext cx="1952857" cy="1191242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8E80353-A0F1-4DCF-9F64-EECFBAAC5D6B}"/>
                </a:ext>
              </a:extLst>
            </p:cNvPr>
            <p:cNvSpPr txBox="1"/>
            <p:nvPr/>
          </p:nvSpPr>
          <p:spPr>
            <a:xfrm>
              <a:off x="3352800" y="3136612"/>
              <a:ext cx="246490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3200" b="1" dirty="0"/>
                <a:t>Κάβουρας</a:t>
              </a:r>
            </a:p>
          </p:txBody>
        </p:sp>
      </p:grpSp>
      <p:grpSp>
        <p:nvGrpSpPr>
          <p:cNvPr id="9" name="Ομάδα 8">
            <a:extLst>
              <a:ext uri="{FF2B5EF4-FFF2-40B4-BE49-F238E27FC236}">
                <a16:creationId xmlns:a16="http://schemas.microsoft.com/office/drawing/2014/main" id="{60D9AB83-03F2-4082-87D0-C765635B1A26}"/>
              </a:ext>
            </a:extLst>
          </p:cNvPr>
          <p:cNvGrpSpPr/>
          <p:nvPr/>
        </p:nvGrpSpPr>
        <p:grpSpPr>
          <a:xfrm>
            <a:off x="5547546" y="415983"/>
            <a:ext cx="2180264" cy="1380820"/>
            <a:chOff x="7284440" y="2632954"/>
            <a:chExt cx="2180264" cy="1380820"/>
          </a:xfrm>
        </p:grpSpPr>
        <p:pic>
          <p:nvPicPr>
            <p:cNvPr id="8" name="Εικόνα 7">
              <a:extLst>
                <a:ext uri="{FF2B5EF4-FFF2-40B4-BE49-F238E27FC236}">
                  <a16:creationId xmlns:a16="http://schemas.microsoft.com/office/drawing/2014/main" id="{B36A3EF5-5E75-4220-BBE6-937DD89BAF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tretch>
              <a:fillRect/>
            </a:stretch>
          </p:blipFill>
          <p:spPr>
            <a:xfrm>
              <a:off x="7284440" y="2632954"/>
              <a:ext cx="1888715" cy="1007315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57B0F07-A3E8-4635-B8F0-8A23B8028E18}"/>
                </a:ext>
              </a:extLst>
            </p:cNvPr>
            <p:cNvSpPr txBox="1"/>
            <p:nvPr/>
          </p:nvSpPr>
          <p:spPr>
            <a:xfrm>
              <a:off x="7575989" y="3428999"/>
              <a:ext cx="18887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3200" b="1" dirty="0"/>
                <a:t>Χελώνα</a:t>
              </a:r>
            </a:p>
          </p:txBody>
        </p:sp>
      </p:grpSp>
      <p:grpSp>
        <p:nvGrpSpPr>
          <p:cNvPr id="22" name="Ομάδα 21">
            <a:extLst>
              <a:ext uri="{FF2B5EF4-FFF2-40B4-BE49-F238E27FC236}">
                <a16:creationId xmlns:a16="http://schemas.microsoft.com/office/drawing/2014/main" id="{3CB0B972-B771-4F99-A679-2F926E43B159}"/>
              </a:ext>
            </a:extLst>
          </p:cNvPr>
          <p:cNvGrpSpPr/>
          <p:nvPr/>
        </p:nvGrpSpPr>
        <p:grpSpPr>
          <a:xfrm>
            <a:off x="854376" y="4371386"/>
            <a:ext cx="2206943" cy="2570057"/>
            <a:chOff x="8023735" y="2436359"/>
            <a:chExt cx="2206943" cy="2570057"/>
          </a:xfrm>
        </p:grpSpPr>
        <p:pic>
          <p:nvPicPr>
            <p:cNvPr id="20" name="Εικόνα 19">
              <a:extLst>
                <a:ext uri="{FF2B5EF4-FFF2-40B4-BE49-F238E27FC236}">
                  <a16:creationId xmlns:a16="http://schemas.microsoft.com/office/drawing/2014/main" id="{4C478511-D344-4085-ADBA-C2E852DEDC1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023735" y="2436359"/>
              <a:ext cx="2206943" cy="2085013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B102728-358A-489D-9645-D17486C18C9C}"/>
                </a:ext>
              </a:extLst>
            </p:cNvPr>
            <p:cNvSpPr txBox="1"/>
            <p:nvPr/>
          </p:nvSpPr>
          <p:spPr>
            <a:xfrm>
              <a:off x="8322365" y="4421641"/>
              <a:ext cx="19083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3200" b="1" dirty="0"/>
                <a:t>Γάιδαρος</a:t>
              </a:r>
            </a:p>
          </p:txBody>
        </p:sp>
      </p:grpSp>
      <p:grpSp>
        <p:nvGrpSpPr>
          <p:cNvPr id="24" name="Ομάδα 23">
            <a:extLst>
              <a:ext uri="{FF2B5EF4-FFF2-40B4-BE49-F238E27FC236}">
                <a16:creationId xmlns:a16="http://schemas.microsoft.com/office/drawing/2014/main" id="{CB4BAB07-4C40-4845-88DD-4B7C6B1AABBC}"/>
              </a:ext>
            </a:extLst>
          </p:cNvPr>
          <p:cNvGrpSpPr/>
          <p:nvPr/>
        </p:nvGrpSpPr>
        <p:grpSpPr>
          <a:xfrm>
            <a:off x="3573857" y="5678946"/>
            <a:ext cx="1940517" cy="1166534"/>
            <a:chOff x="1637569" y="4812415"/>
            <a:chExt cx="1940517" cy="1166534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52DB2FC-1CF4-4128-BA22-B69E69AC3F9A}"/>
                </a:ext>
              </a:extLst>
            </p:cNvPr>
            <p:cNvSpPr txBox="1"/>
            <p:nvPr/>
          </p:nvSpPr>
          <p:spPr>
            <a:xfrm>
              <a:off x="1637569" y="5455729"/>
              <a:ext cx="19405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800" b="1" dirty="0" err="1"/>
                <a:t>Μυρμίγκι</a:t>
              </a:r>
              <a:endParaRPr lang="el-GR" sz="2800" b="1" dirty="0"/>
            </a:p>
          </p:txBody>
        </p:sp>
        <p:pic>
          <p:nvPicPr>
            <p:cNvPr id="23" name="Εικόνα 22">
              <a:extLst>
                <a:ext uri="{FF2B5EF4-FFF2-40B4-BE49-F238E27FC236}">
                  <a16:creationId xmlns:a16="http://schemas.microsoft.com/office/drawing/2014/main" id="{9DF3CDA6-00DD-4C34-929E-C929054BB8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802160" y="4812415"/>
              <a:ext cx="1121761" cy="883997"/>
            </a:xfrm>
            <a:prstGeom prst="rect">
              <a:avLst/>
            </a:prstGeom>
          </p:spPr>
        </p:pic>
      </p:grpSp>
      <p:grpSp>
        <p:nvGrpSpPr>
          <p:cNvPr id="27" name="Ομάδα 26">
            <a:extLst>
              <a:ext uri="{FF2B5EF4-FFF2-40B4-BE49-F238E27FC236}">
                <a16:creationId xmlns:a16="http://schemas.microsoft.com/office/drawing/2014/main" id="{25C85104-24B7-4265-9F0E-9A2E603BD9BC}"/>
              </a:ext>
            </a:extLst>
          </p:cNvPr>
          <p:cNvGrpSpPr/>
          <p:nvPr/>
        </p:nvGrpSpPr>
        <p:grpSpPr>
          <a:xfrm>
            <a:off x="5979982" y="4694649"/>
            <a:ext cx="1610765" cy="2188295"/>
            <a:chOff x="3107009" y="3331934"/>
            <a:chExt cx="1610765" cy="2188295"/>
          </a:xfrm>
        </p:grpSpPr>
        <p:pic>
          <p:nvPicPr>
            <p:cNvPr id="25" name="Εικόνα 24">
              <a:extLst>
                <a:ext uri="{FF2B5EF4-FFF2-40B4-BE49-F238E27FC236}">
                  <a16:creationId xmlns:a16="http://schemas.microsoft.com/office/drawing/2014/main" id="{C072AEF6-1EC0-4A73-A01B-F2D9E9A0E6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124764" y="3331934"/>
              <a:ext cx="1499746" cy="1871634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1F05D5A-5C6D-4DBA-9106-399B241F43F7}"/>
                </a:ext>
              </a:extLst>
            </p:cNvPr>
            <p:cNvSpPr txBox="1"/>
            <p:nvPr/>
          </p:nvSpPr>
          <p:spPr>
            <a:xfrm>
              <a:off x="3107009" y="4935454"/>
              <a:ext cx="161076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3200" b="1" dirty="0"/>
                <a:t>Αλεπού</a:t>
              </a:r>
            </a:p>
          </p:txBody>
        </p:sp>
      </p:grpSp>
      <p:grpSp>
        <p:nvGrpSpPr>
          <p:cNvPr id="30" name="Ομάδα 29">
            <a:extLst>
              <a:ext uri="{FF2B5EF4-FFF2-40B4-BE49-F238E27FC236}">
                <a16:creationId xmlns:a16="http://schemas.microsoft.com/office/drawing/2014/main" id="{086227DC-D50B-434F-8A24-BE619DC2A39B}"/>
              </a:ext>
            </a:extLst>
          </p:cNvPr>
          <p:cNvGrpSpPr/>
          <p:nvPr/>
        </p:nvGrpSpPr>
        <p:grpSpPr>
          <a:xfrm>
            <a:off x="8208411" y="5401382"/>
            <a:ext cx="1844544" cy="1540061"/>
            <a:chOff x="4634007" y="4643462"/>
            <a:chExt cx="1844544" cy="1540061"/>
          </a:xfrm>
        </p:grpSpPr>
        <p:pic>
          <p:nvPicPr>
            <p:cNvPr id="28" name="Εικόνα 27">
              <a:extLst>
                <a:ext uri="{FF2B5EF4-FFF2-40B4-BE49-F238E27FC236}">
                  <a16:creationId xmlns:a16="http://schemas.microsoft.com/office/drawing/2014/main" id="{E42FEEE0-0CA6-48C9-9B84-311CC3AB9D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797439" y="4643462"/>
              <a:ext cx="1298561" cy="1243692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379AD94-1989-4C08-BF03-2A70C282B861}"/>
                </a:ext>
              </a:extLst>
            </p:cNvPr>
            <p:cNvSpPr txBox="1"/>
            <p:nvPr/>
          </p:nvSpPr>
          <p:spPr>
            <a:xfrm>
              <a:off x="4634007" y="5598748"/>
              <a:ext cx="184454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3200" b="1" dirty="0"/>
                <a:t>Βάτραχος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1B0FEC0B-95FC-4725-AB66-C8980C2F89D5}"/>
              </a:ext>
            </a:extLst>
          </p:cNvPr>
          <p:cNvSpPr txBox="1"/>
          <p:nvPr/>
        </p:nvSpPr>
        <p:spPr>
          <a:xfrm>
            <a:off x="92765" y="-17626"/>
            <a:ext cx="245650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Πόσα ζωάκια ήταν καλεσμένα στο </a:t>
            </a:r>
            <a:r>
              <a:rPr lang="el-GR" dirty="0" err="1"/>
              <a:t>γάμ</a:t>
            </a:r>
            <a:r>
              <a:rPr lang="en-US" dirty="0"/>
              <a:t>o;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Ο ποντικός ήταν </a:t>
            </a:r>
            <a:r>
              <a:rPr lang="el-GR" b="1" dirty="0"/>
              <a:t>πρώτος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Ο σκαντζόχοιρος</a:t>
            </a:r>
            <a:r>
              <a:rPr lang="en-US" dirty="0"/>
              <a:t>;</a:t>
            </a:r>
            <a:endParaRPr lang="el-G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Ο τζίτζικας</a:t>
            </a:r>
            <a:r>
              <a:rPr lang="en-US" dirty="0"/>
              <a:t>;………..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5023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A6B8B65-FEB8-4D13-89F5-2BA5D1AA6E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0704" y="4120242"/>
            <a:ext cx="9909974" cy="3133729"/>
          </a:xfrm>
        </p:spPr>
        <p:txBody>
          <a:bodyPr>
            <a:normAutofit fontScale="90000"/>
          </a:bodyPr>
          <a:lstStyle/>
          <a:p>
            <a:pPr algn="l"/>
            <a:br>
              <a:rPr lang="el-GR" dirty="0"/>
            </a:br>
            <a:br>
              <a:rPr lang="el-GR" dirty="0"/>
            </a:br>
            <a:br>
              <a:rPr lang="el-GR" dirty="0"/>
            </a:br>
            <a:br>
              <a:rPr lang="el-GR" dirty="0"/>
            </a:br>
            <a:br>
              <a:rPr lang="el-GR" dirty="0"/>
            </a:br>
            <a:br>
              <a:rPr lang="el-GR" dirty="0"/>
            </a:br>
            <a:br>
              <a:rPr lang="el-GR" dirty="0"/>
            </a:br>
            <a:endParaRPr lang="el-GR" dirty="0"/>
          </a:p>
          <a:p>
            <a:pPr algn="l"/>
            <a:endParaRPr lang="el-GR" dirty="0"/>
          </a:p>
        </p:txBody>
      </p:sp>
      <p:pic>
        <p:nvPicPr>
          <p:cNvPr id="3" name="yt1s.com - Παντρεύουνε τον κάβουρα Αποκριάτικο Πελοποννήσου ΕΡΤ 1980">
            <a:hlinkClick r:id="" action="ppaction://media"/>
            <a:extLst>
              <a:ext uri="{FF2B5EF4-FFF2-40B4-BE49-F238E27FC236}">
                <a16:creationId xmlns:a16="http://schemas.microsoft.com/office/drawing/2014/main" id="{17C36BC0-28A0-4156-9CCB-F259B4E6CA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24527" y="451758"/>
            <a:ext cx="8376064" cy="628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08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7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A6B8B65-FEB8-4D13-89F5-2BA5D1AA6E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0704" y="4120242"/>
            <a:ext cx="9909974" cy="3133729"/>
          </a:xfrm>
        </p:spPr>
        <p:txBody>
          <a:bodyPr>
            <a:normAutofit fontScale="90000"/>
          </a:bodyPr>
          <a:lstStyle/>
          <a:p>
            <a:pPr algn="l"/>
            <a:br>
              <a:rPr lang="el-GR" dirty="0"/>
            </a:br>
            <a:br>
              <a:rPr lang="el-GR" dirty="0"/>
            </a:br>
            <a:br>
              <a:rPr lang="el-GR" dirty="0"/>
            </a:br>
            <a:br>
              <a:rPr lang="el-GR" dirty="0"/>
            </a:br>
            <a:br>
              <a:rPr lang="el-GR" dirty="0"/>
            </a:br>
            <a:br>
              <a:rPr lang="el-GR" dirty="0"/>
            </a:br>
            <a:br>
              <a:rPr lang="el-GR" dirty="0"/>
            </a:br>
            <a:endParaRPr lang="el-GR" dirty="0"/>
          </a:p>
          <a:p>
            <a:pPr algn="l"/>
            <a:endParaRPr lang="el-G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76C061-274D-417D-83C3-EDBD28545655}"/>
              </a:ext>
            </a:extLst>
          </p:cNvPr>
          <p:cNvSpPr txBox="1"/>
          <p:nvPr/>
        </p:nvSpPr>
        <p:spPr>
          <a:xfrm>
            <a:off x="3008243" y="1948070"/>
            <a:ext cx="59502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Τι πήγε να κάνει το κάθε ζωάκι στο γάμο</a:t>
            </a:r>
            <a:r>
              <a:rPr lang="en-US" sz="4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;</a:t>
            </a:r>
            <a:endParaRPr lang="el-GR" sz="48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05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A6B8B65-FEB8-4D13-89F5-2BA5D1AA6E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0704" y="4120242"/>
            <a:ext cx="9909974" cy="3133729"/>
          </a:xfrm>
        </p:spPr>
        <p:txBody>
          <a:bodyPr>
            <a:normAutofit fontScale="90000"/>
          </a:bodyPr>
          <a:lstStyle/>
          <a:p>
            <a:pPr algn="l"/>
            <a:br>
              <a:rPr lang="el-GR" dirty="0"/>
            </a:br>
            <a:br>
              <a:rPr lang="el-GR" dirty="0"/>
            </a:br>
            <a:br>
              <a:rPr lang="el-GR" dirty="0"/>
            </a:br>
            <a:br>
              <a:rPr lang="el-GR" dirty="0"/>
            </a:br>
            <a:br>
              <a:rPr lang="el-GR" dirty="0"/>
            </a:br>
            <a:br>
              <a:rPr lang="el-GR" dirty="0"/>
            </a:br>
            <a:br>
              <a:rPr lang="el-GR" dirty="0"/>
            </a:br>
            <a:endParaRPr lang="el-GR" dirty="0"/>
          </a:p>
          <a:p>
            <a:pPr algn="l"/>
            <a:endParaRPr lang="el-GR" dirty="0"/>
          </a:p>
        </p:txBody>
      </p:sp>
      <p:grpSp>
        <p:nvGrpSpPr>
          <p:cNvPr id="12" name="Ομάδα 11">
            <a:extLst>
              <a:ext uri="{FF2B5EF4-FFF2-40B4-BE49-F238E27FC236}">
                <a16:creationId xmlns:a16="http://schemas.microsoft.com/office/drawing/2014/main" id="{6EBA1927-5A85-4735-A508-CA2E0F9626DD}"/>
              </a:ext>
            </a:extLst>
          </p:cNvPr>
          <p:cNvGrpSpPr/>
          <p:nvPr/>
        </p:nvGrpSpPr>
        <p:grpSpPr>
          <a:xfrm>
            <a:off x="320704" y="1722783"/>
            <a:ext cx="3235733" cy="2749585"/>
            <a:chOff x="850792" y="2999368"/>
            <a:chExt cx="1876504" cy="1588245"/>
          </a:xfrm>
        </p:grpSpPr>
        <p:pic>
          <p:nvPicPr>
            <p:cNvPr id="10" name="Εικόνα 9">
              <a:extLst>
                <a:ext uri="{FF2B5EF4-FFF2-40B4-BE49-F238E27FC236}">
                  <a16:creationId xmlns:a16="http://schemas.microsoft.com/office/drawing/2014/main" id="{060F9E18-CDF2-4BE4-A72A-5CEFBB703E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50792" y="2999368"/>
              <a:ext cx="1481456" cy="147536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C6CE473-9C14-424D-9797-3FCA2701F1BE}"/>
                </a:ext>
              </a:extLst>
            </p:cNvPr>
            <p:cNvSpPr txBox="1"/>
            <p:nvPr/>
          </p:nvSpPr>
          <p:spPr>
            <a:xfrm>
              <a:off x="1148983" y="4285385"/>
              <a:ext cx="1578313" cy="3022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800" b="1" dirty="0"/>
                <a:t>Ποντικός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1C130C3-02DB-4FEF-ADE3-3344C732A7F9}"/>
              </a:ext>
            </a:extLst>
          </p:cNvPr>
          <p:cNvSpPr txBox="1"/>
          <p:nvPr/>
        </p:nvSpPr>
        <p:spPr>
          <a:xfrm>
            <a:off x="3763617" y="2186609"/>
            <a:ext cx="57116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b="1" dirty="0"/>
              <a:t>Τα συμβόλαια </a:t>
            </a:r>
            <a:r>
              <a:rPr lang="el-GR" sz="4000" b="1" dirty="0">
                <a:solidFill>
                  <a:srgbClr val="FF0000"/>
                </a:solidFill>
              </a:rPr>
              <a:t>να γράψει</a:t>
            </a:r>
          </a:p>
        </p:txBody>
      </p:sp>
    </p:spTree>
    <p:extLst>
      <p:ext uri="{BB962C8B-B14F-4D97-AF65-F5344CB8AC3E}">
        <p14:creationId xmlns:p14="http://schemas.microsoft.com/office/powerpoint/2010/main" val="89128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1508090E-9380-4852-BF62-9C29DD691C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984" y="1731112"/>
            <a:ext cx="4739602" cy="30517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557922-174B-4D0E-9D77-754726CB1882}"/>
              </a:ext>
            </a:extLst>
          </p:cNvPr>
          <p:cNvSpPr txBox="1"/>
          <p:nvPr/>
        </p:nvSpPr>
        <p:spPr>
          <a:xfrm>
            <a:off x="5499652" y="2610678"/>
            <a:ext cx="4890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b="1" dirty="0"/>
              <a:t>Τα στέφανα </a:t>
            </a:r>
            <a:r>
              <a:rPr lang="el-GR" sz="3600" b="1" dirty="0">
                <a:solidFill>
                  <a:srgbClr val="FF0000"/>
                </a:solidFill>
              </a:rPr>
              <a:t>να αλλάξει</a:t>
            </a:r>
          </a:p>
        </p:txBody>
      </p:sp>
    </p:spTree>
    <p:extLst>
      <p:ext uri="{BB962C8B-B14F-4D97-AF65-F5344CB8AC3E}">
        <p14:creationId xmlns:p14="http://schemas.microsoft.com/office/powerpoint/2010/main" val="189266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76709F82-CE04-4FA0-AFF4-07232B1DC3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945" y="2260352"/>
            <a:ext cx="2736124" cy="2699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C83250-4D5F-48E4-85AF-E1C614D557EE}"/>
              </a:ext>
            </a:extLst>
          </p:cNvPr>
          <p:cNvSpPr txBox="1"/>
          <p:nvPr/>
        </p:nvSpPr>
        <p:spPr>
          <a:xfrm>
            <a:off x="4386470" y="2584174"/>
            <a:ext cx="4333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b="1" dirty="0"/>
              <a:t>Το βιολί του </a:t>
            </a:r>
            <a:r>
              <a:rPr lang="el-GR" sz="3600" b="1" dirty="0">
                <a:solidFill>
                  <a:srgbClr val="FF0000"/>
                </a:solidFill>
              </a:rPr>
              <a:t>να παίξει</a:t>
            </a:r>
          </a:p>
        </p:txBody>
      </p:sp>
    </p:spTree>
    <p:extLst>
      <p:ext uri="{BB962C8B-B14F-4D97-AF65-F5344CB8AC3E}">
        <p14:creationId xmlns:p14="http://schemas.microsoft.com/office/powerpoint/2010/main" val="132025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8E01D752-4310-404F-A27F-4443DA0D87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204" y="1594514"/>
            <a:ext cx="3383231" cy="41966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AFEAD60-DEC8-4ACF-B201-F0A0D3DA23DA}"/>
              </a:ext>
            </a:extLst>
          </p:cNvPr>
          <p:cNvSpPr txBox="1"/>
          <p:nvPr/>
        </p:nvSpPr>
        <p:spPr>
          <a:xfrm>
            <a:off x="5433391" y="2584174"/>
            <a:ext cx="4187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b="1" dirty="0"/>
              <a:t>Για </a:t>
            </a:r>
            <a:r>
              <a:rPr lang="el-GR" sz="3600" b="1" dirty="0">
                <a:solidFill>
                  <a:srgbClr val="FF0000"/>
                </a:solidFill>
              </a:rPr>
              <a:t>να τραγουδήσει</a:t>
            </a:r>
          </a:p>
        </p:txBody>
      </p:sp>
    </p:spTree>
    <p:extLst>
      <p:ext uri="{BB962C8B-B14F-4D97-AF65-F5344CB8AC3E}">
        <p14:creationId xmlns:p14="http://schemas.microsoft.com/office/powerpoint/2010/main" val="128527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076444DE-1632-4139-B003-FEBA16238D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47" y="2332383"/>
            <a:ext cx="3879626" cy="25063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DD953CE-AFAF-4606-8D66-9FC7AC35E8F6}"/>
              </a:ext>
            </a:extLst>
          </p:cNvPr>
          <p:cNvSpPr txBox="1"/>
          <p:nvPr/>
        </p:nvSpPr>
        <p:spPr>
          <a:xfrm>
            <a:off x="5433391" y="2650435"/>
            <a:ext cx="59237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b="1" dirty="0"/>
              <a:t>Τα προικιά </a:t>
            </a:r>
            <a:r>
              <a:rPr lang="el-GR" sz="3600" b="1" dirty="0">
                <a:solidFill>
                  <a:srgbClr val="FF0000"/>
                </a:solidFill>
              </a:rPr>
              <a:t>να κουβαλήσει</a:t>
            </a:r>
          </a:p>
        </p:txBody>
      </p:sp>
    </p:spTree>
    <p:extLst>
      <p:ext uri="{BB962C8B-B14F-4D97-AF65-F5344CB8AC3E}">
        <p14:creationId xmlns:p14="http://schemas.microsoft.com/office/powerpoint/2010/main" val="4288049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C705947A-38D2-4A8B-BFD7-E3A22B43AA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599" y="1880984"/>
            <a:ext cx="2896210" cy="38000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F69348-2679-4B0F-B8D9-565BE0B7E06A}"/>
              </a:ext>
            </a:extLst>
          </p:cNvPr>
          <p:cNvSpPr txBox="1"/>
          <p:nvPr/>
        </p:nvSpPr>
        <p:spPr>
          <a:xfrm>
            <a:off x="4850295" y="2928730"/>
            <a:ext cx="4161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b="1" dirty="0"/>
              <a:t>Τις κότες </a:t>
            </a:r>
            <a:r>
              <a:rPr lang="el-GR" sz="3600" b="1" dirty="0">
                <a:solidFill>
                  <a:srgbClr val="FF0000"/>
                </a:solidFill>
              </a:rPr>
              <a:t>να μαδήσει</a:t>
            </a:r>
          </a:p>
        </p:txBody>
      </p:sp>
    </p:spTree>
    <p:extLst>
      <p:ext uri="{BB962C8B-B14F-4D97-AF65-F5344CB8AC3E}">
        <p14:creationId xmlns:p14="http://schemas.microsoft.com/office/powerpoint/2010/main" val="183429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BB73A061-CB75-4FA9-A3E8-D39159432B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988" y="2608042"/>
            <a:ext cx="3143377" cy="25378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2351EEC-9CFA-4F68-B58C-10839C9AB9E6}"/>
              </a:ext>
            </a:extLst>
          </p:cNvPr>
          <p:cNvSpPr txBox="1"/>
          <p:nvPr/>
        </p:nvSpPr>
        <p:spPr>
          <a:xfrm>
            <a:off x="4678017" y="3207026"/>
            <a:ext cx="5406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b="1" dirty="0"/>
              <a:t>Το νερό </a:t>
            </a:r>
            <a:r>
              <a:rPr lang="el-GR" sz="3600" b="1" dirty="0">
                <a:solidFill>
                  <a:srgbClr val="FF0000"/>
                </a:solidFill>
              </a:rPr>
              <a:t>να κουβαλήσει</a:t>
            </a:r>
          </a:p>
        </p:txBody>
      </p:sp>
    </p:spTree>
    <p:extLst>
      <p:ext uri="{BB962C8B-B14F-4D97-AF65-F5344CB8AC3E}">
        <p14:creationId xmlns:p14="http://schemas.microsoft.com/office/powerpoint/2010/main" val="267298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A6B8B65-FEB8-4D13-89F5-2BA5D1AA6E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0704" y="4120242"/>
            <a:ext cx="9144000" cy="3133729"/>
          </a:xfrm>
        </p:spPr>
        <p:txBody>
          <a:bodyPr>
            <a:normAutofit fontScale="90000"/>
          </a:bodyPr>
          <a:lstStyle/>
          <a:p>
            <a:pPr algn="l"/>
            <a:br>
              <a:rPr lang="el-GR" dirty="0"/>
            </a:br>
            <a:br>
              <a:rPr lang="el-GR" dirty="0"/>
            </a:br>
            <a:br>
              <a:rPr lang="el-GR" dirty="0"/>
            </a:br>
            <a:br>
              <a:rPr lang="el-GR" dirty="0"/>
            </a:br>
            <a:br>
              <a:rPr lang="el-GR" dirty="0"/>
            </a:br>
            <a:br>
              <a:rPr lang="el-GR" dirty="0"/>
            </a:br>
            <a:r>
              <a:rPr lang="el-GR" dirty="0"/>
              <a:t>Κάλεσαν και τον ποντικό, </a:t>
            </a:r>
            <a:r>
              <a:rPr lang="el-GR" dirty="0" err="1"/>
              <a:t>ωωω</a:t>
            </a:r>
            <a:br>
              <a:rPr lang="el-GR" dirty="0"/>
            </a:br>
            <a:r>
              <a:rPr lang="el-GR" dirty="0"/>
              <a:t>τα συμβόλαια να γράψει</a:t>
            </a:r>
            <a:br>
              <a:rPr lang="el-GR" dirty="0"/>
            </a:br>
            <a:r>
              <a:rPr lang="el-GR" dirty="0" err="1"/>
              <a:t>ντράγκα</a:t>
            </a:r>
            <a:r>
              <a:rPr lang="el-GR" dirty="0"/>
              <a:t> </a:t>
            </a:r>
            <a:r>
              <a:rPr lang="el-GR" dirty="0" err="1"/>
              <a:t>ντρούγκα</a:t>
            </a:r>
            <a:r>
              <a:rPr lang="el-GR" dirty="0"/>
              <a:t> τα `</a:t>
            </a:r>
            <a:r>
              <a:rPr lang="el-GR" dirty="0" err="1"/>
              <a:t>ργανα</a:t>
            </a:r>
            <a:br>
              <a:rPr lang="el-GR" dirty="0"/>
            </a:br>
            <a:r>
              <a:rPr lang="el-GR" dirty="0" err="1"/>
              <a:t>ώρε</a:t>
            </a:r>
            <a:r>
              <a:rPr lang="el-GR" dirty="0"/>
              <a:t> τα `</a:t>
            </a:r>
            <a:r>
              <a:rPr lang="el-GR" dirty="0" err="1"/>
              <a:t>ργανα</a:t>
            </a:r>
            <a:br>
              <a:rPr lang="el-GR" dirty="0"/>
            </a:br>
            <a:endParaRPr lang="el-GR" dirty="0"/>
          </a:p>
          <a:p>
            <a:pPr algn="l"/>
            <a:endParaRPr lang="el-GR" dirty="0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7C77EDAB-E282-457C-B146-C216D369C88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222565" y="61222"/>
            <a:ext cx="1952857" cy="1191242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B36A3EF5-5E75-4220-BBE6-937DD89BAF2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342458" y="153186"/>
            <a:ext cx="1888715" cy="1007315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45110BB1-D076-4BDA-B5FF-7B54491C1F1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1560" y="1467678"/>
            <a:ext cx="1479274" cy="1479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88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A6B8B65-FEB8-4D13-89F5-2BA5D1AA6E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0948" y="5511721"/>
            <a:ext cx="9144000" cy="3133729"/>
          </a:xfrm>
        </p:spPr>
        <p:txBody>
          <a:bodyPr>
            <a:normAutofit fontScale="90000"/>
          </a:bodyPr>
          <a:lstStyle/>
          <a:p>
            <a:pPr algn="l"/>
            <a:br>
              <a:rPr lang="el-GR" dirty="0"/>
            </a:br>
            <a:br>
              <a:rPr lang="el-GR" dirty="0"/>
            </a:br>
            <a:br>
              <a:rPr lang="el-GR" dirty="0"/>
            </a:br>
            <a:br>
              <a:rPr lang="el-GR" dirty="0"/>
            </a:br>
            <a:br>
              <a:rPr lang="el-GR" dirty="0"/>
            </a:br>
            <a:r>
              <a:rPr lang="el-GR" dirty="0"/>
              <a:t>Καλέσαν το </a:t>
            </a:r>
            <a:r>
              <a:rPr lang="el-GR" dirty="0" err="1"/>
              <a:t>σκατζόχοιρο</a:t>
            </a:r>
            <a:r>
              <a:rPr lang="el-GR" dirty="0"/>
              <a:t>, </a:t>
            </a:r>
            <a:r>
              <a:rPr lang="el-GR" dirty="0" err="1"/>
              <a:t>ωωω</a:t>
            </a:r>
            <a:br>
              <a:rPr lang="el-GR" dirty="0"/>
            </a:br>
            <a:r>
              <a:rPr lang="el-GR" dirty="0"/>
              <a:t>λεν τα στέφανα ν’ αλλάξει</a:t>
            </a:r>
            <a:br>
              <a:rPr lang="el-GR" dirty="0"/>
            </a:br>
            <a:r>
              <a:rPr lang="el-GR" dirty="0" err="1"/>
              <a:t>ντράγκα</a:t>
            </a:r>
            <a:r>
              <a:rPr lang="el-GR" dirty="0"/>
              <a:t> </a:t>
            </a:r>
            <a:r>
              <a:rPr lang="el-GR" dirty="0" err="1"/>
              <a:t>ντρούγκα</a:t>
            </a:r>
            <a:r>
              <a:rPr lang="el-GR" dirty="0"/>
              <a:t> τα `</a:t>
            </a:r>
            <a:r>
              <a:rPr lang="el-GR" dirty="0" err="1"/>
              <a:t>ργανα</a:t>
            </a:r>
            <a:r>
              <a:rPr lang="el-GR" dirty="0"/>
              <a:t> </a:t>
            </a:r>
            <a:br>
              <a:rPr lang="el-GR" dirty="0"/>
            </a:br>
            <a:r>
              <a:rPr lang="el-GR" dirty="0" err="1"/>
              <a:t>ώρε</a:t>
            </a:r>
            <a:r>
              <a:rPr lang="el-GR" dirty="0"/>
              <a:t> τα `</a:t>
            </a:r>
            <a:r>
              <a:rPr lang="el-GR" dirty="0" err="1"/>
              <a:t>ργανα</a:t>
            </a:r>
            <a:br>
              <a:rPr lang="el-GR" dirty="0"/>
            </a:br>
            <a:br>
              <a:rPr lang="el-GR" dirty="0"/>
            </a:br>
            <a:endParaRPr lang="el-GR" dirty="0"/>
          </a:p>
          <a:p>
            <a:pPr algn="l"/>
            <a:endParaRPr lang="el-GR" dirty="0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7C77EDAB-E282-457C-B146-C216D369C88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222565" y="61222"/>
            <a:ext cx="1952857" cy="1191242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B36A3EF5-5E75-4220-BBE6-937DD89BAF2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342458" y="153186"/>
            <a:ext cx="1888715" cy="1007315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45110BB1-D076-4BDA-B5FF-7B54491C1F1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1560" y="1467678"/>
            <a:ext cx="1479274" cy="1479274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F1F2B13B-653A-4B44-8AB2-32E1CA357910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40834" y="1467678"/>
            <a:ext cx="1479274" cy="1479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781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A6B8B65-FEB8-4D13-89F5-2BA5D1AA6E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7939" y="3429000"/>
            <a:ext cx="9144000" cy="3133729"/>
          </a:xfrm>
        </p:spPr>
        <p:txBody>
          <a:bodyPr>
            <a:normAutofit fontScale="90000"/>
          </a:bodyPr>
          <a:lstStyle/>
          <a:p>
            <a:pPr algn="l"/>
            <a:br>
              <a:rPr lang="el-GR" dirty="0"/>
            </a:br>
            <a:br>
              <a:rPr lang="el-GR" dirty="0"/>
            </a:br>
            <a:br>
              <a:rPr lang="el-GR" dirty="0"/>
            </a:br>
            <a:br>
              <a:rPr lang="el-GR" dirty="0"/>
            </a:br>
            <a:br>
              <a:rPr lang="el-GR" dirty="0"/>
            </a:br>
            <a:endParaRPr lang="el-GR" dirty="0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7C77EDAB-E282-457C-B146-C216D369C88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222565" y="61222"/>
            <a:ext cx="1952857" cy="1191242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B36A3EF5-5E75-4220-BBE6-937DD89BAF2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342458" y="153186"/>
            <a:ext cx="1888715" cy="1007315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45110BB1-D076-4BDA-B5FF-7B54491C1F1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1560" y="1467678"/>
            <a:ext cx="1479274" cy="1479274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F1F2B13B-653A-4B44-8AB2-32E1CA357910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40834" y="1467678"/>
            <a:ext cx="1479274" cy="147927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6839B12-2DE7-4B72-A284-CA6D8A60F510}"/>
              </a:ext>
            </a:extLst>
          </p:cNvPr>
          <p:cNvSpPr txBox="1"/>
          <p:nvPr/>
        </p:nvSpPr>
        <p:spPr>
          <a:xfrm>
            <a:off x="728869" y="3841702"/>
            <a:ext cx="6096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3600" dirty="0"/>
              <a:t>Καλέσαν και το τζίτζικα, </a:t>
            </a:r>
            <a:r>
              <a:rPr lang="el-GR" sz="3600" dirty="0" err="1"/>
              <a:t>ωωω</a:t>
            </a:r>
            <a:br>
              <a:rPr lang="el-GR" sz="3600" dirty="0"/>
            </a:br>
            <a:r>
              <a:rPr lang="el-GR" sz="3600" dirty="0"/>
              <a:t>για να παίξει το βιολί του</a:t>
            </a:r>
            <a:br>
              <a:rPr lang="el-GR" sz="3600" dirty="0"/>
            </a:br>
            <a:r>
              <a:rPr lang="el-GR" sz="3600" dirty="0" err="1"/>
              <a:t>ντράγκα</a:t>
            </a:r>
            <a:r>
              <a:rPr lang="el-GR" sz="3600" dirty="0"/>
              <a:t> </a:t>
            </a:r>
            <a:r>
              <a:rPr lang="el-GR" sz="3600" dirty="0" err="1"/>
              <a:t>ντρούγκα</a:t>
            </a:r>
            <a:r>
              <a:rPr lang="el-GR" sz="3600" dirty="0"/>
              <a:t> τα `</a:t>
            </a:r>
            <a:r>
              <a:rPr lang="el-GR" sz="3600" dirty="0" err="1"/>
              <a:t>ργανα</a:t>
            </a:r>
            <a:r>
              <a:rPr lang="el-GR" sz="3600" dirty="0"/>
              <a:t> </a:t>
            </a:r>
            <a:br>
              <a:rPr lang="el-GR" sz="3600" dirty="0"/>
            </a:br>
            <a:r>
              <a:rPr lang="el-GR" sz="3600" dirty="0" err="1"/>
              <a:t>ώρε</a:t>
            </a:r>
            <a:r>
              <a:rPr lang="el-GR" sz="3600" dirty="0"/>
              <a:t> τα `</a:t>
            </a:r>
            <a:r>
              <a:rPr lang="el-GR" sz="3600" dirty="0" err="1"/>
              <a:t>ργανα</a:t>
            </a:r>
            <a:endParaRPr lang="el-GR" sz="3600" dirty="0"/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F9F46666-7017-4A1E-B1FD-40AE917F2B3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513" t="2278" r="45931" b="6127"/>
          <a:stretch/>
        </p:blipFill>
        <p:spPr>
          <a:xfrm>
            <a:off x="4007979" y="1642549"/>
            <a:ext cx="991403" cy="107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99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A6B8B65-FEB8-4D13-89F5-2BA5D1AA6E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7939" y="3429000"/>
            <a:ext cx="9144000" cy="3133729"/>
          </a:xfrm>
        </p:spPr>
        <p:txBody>
          <a:bodyPr>
            <a:normAutofit fontScale="90000"/>
          </a:bodyPr>
          <a:lstStyle/>
          <a:p>
            <a:pPr algn="l"/>
            <a:br>
              <a:rPr lang="el-GR" dirty="0"/>
            </a:br>
            <a:br>
              <a:rPr lang="el-GR" dirty="0"/>
            </a:br>
            <a:br>
              <a:rPr lang="el-GR" dirty="0"/>
            </a:br>
            <a:br>
              <a:rPr lang="el-GR" dirty="0"/>
            </a:br>
            <a:br>
              <a:rPr lang="el-GR" dirty="0"/>
            </a:br>
            <a:endParaRPr lang="el-GR" dirty="0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7C77EDAB-E282-457C-B146-C216D369C88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222565" y="61222"/>
            <a:ext cx="1952857" cy="1191242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B36A3EF5-5E75-4220-BBE6-937DD89BAF2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342458" y="153186"/>
            <a:ext cx="1888715" cy="1007315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45110BB1-D076-4BDA-B5FF-7B54491C1F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560" y="1467678"/>
            <a:ext cx="1479274" cy="1479274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F1F2B13B-653A-4B44-8AB2-32E1CA3579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0834" y="1467678"/>
            <a:ext cx="1479274" cy="147927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6839B12-2DE7-4B72-A284-CA6D8A60F510}"/>
              </a:ext>
            </a:extLst>
          </p:cNvPr>
          <p:cNvSpPr txBox="1"/>
          <p:nvPr/>
        </p:nvSpPr>
        <p:spPr>
          <a:xfrm>
            <a:off x="728869" y="3841702"/>
            <a:ext cx="6096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3600"/>
              <a:t>Καλέσαν και το γάιδαρο, ωωω</a:t>
            </a:r>
            <a:br>
              <a:rPr lang="el-GR" sz="3600"/>
            </a:br>
            <a:r>
              <a:rPr lang="el-GR" sz="3600"/>
              <a:t>για να πάει να τραγουδήσει</a:t>
            </a:r>
            <a:br>
              <a:rPr lang="el-GR" sz="3600"/>
            </a:br>
            <a:r>
              <a:rPr lang="el-GR" sz="3600"/>
              <a:t>ντράγκα ντρούγκα τα `ργανα </a:t>
            </a:r>
            <a:br>
              <a:rPr lang="el-GR" sz="3600"/>
            </a:br>
            <a:r>
              <a:rPr lang="el-GR" sz="3600"/>
              <a:t>ώρε τα `ργανα</a:t>
            </a:r>
            <a:endParaRPr lang="el-GR" sz="3600" dirty="0"/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F9F46666-7017-4A1E-B1FD-40AE917F2B3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513" t="2278" r="45931" b="6127"/>
          <a:stretch/>
        </p:blipFill>
        <p:spPr>
          <a:xfrm>
            <a:off x="4007979" y="1642549"/>
            <a:ext cx="991403" cy="1078214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2695D6AC-DAD3-42D6-88C4-B21D96F2CD40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86815" y="1228061"/>
            <a:ext cx="2558472" cy="242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67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A6B8B65-FEB8-4D13-89F5-2BA5D1AA6E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7939" y="3429000"/>
            <a:ext cx="9144000" cy="3133729"/>
          </a:xfrm>
        </p:spPr>
        <p:txBody>
          <a:bodyPr>
            <a:normAutofit fontScale="90000"/>
          </a:bodyPr>
          <a:lstStyle/>
          <a:p>
            <a:pPr algn="l"/>
            <a:br>
              <a:rPr lang="el-GR" dirty="0"/>
            </a:br>
            <a:br>
              <a:rPr lang="el-GR" dirty="0"/>
            </a:br>
            <a:br>
              <a:rPr lang="el-GR" dirty="0"/>
            </a:br>
            <a:br>
              <a:rPr lang="el-GR" dirty="0"/>
            </a:br>
            <a:br>
              <a:rPr lang="el-GR" dirty="0"/>
            </a:br>
            <a:endParaRPr lang="el-GR" dirty="0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7C77EDAB-E282-457C-B146-C216D369C88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222565" y="61222"/>
            <a:ext cx="1952857" cy="1191242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B36A3EF5-5E75-4220-BBE6-937DD89BAF2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342458" y="153186"/>
            <a:ext cx="1888715" cy="1007315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45110BB1-D076-4BDA-B5FF-7B54491C1F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560" y="1467678"/>
            <a:ext cx="1479274" cy="1479274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F1F2B13B-653A-4B44-8AB2-32E1CA3579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0834" y="1467678"/>
            <a:ext cx="1479274" cy="147927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6839B12-2DE7-4B72-A284-CA6D8A60F510}"/>
              </a:ext>
            </a:extLst>
          </p:cNvPr>
          <p:cNvSpPr txBox="1"/>
          <p:nvPr/>
        </p:nvSpPr>
        <p:spPr>
          <a:xfrm>
            <a:off x="728869" y="3841702"/>
            <a:ext cx="609600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3200" dirty="0"/>
              <a:t>Καλέσαν και το μέρμηγκα, </a:t>
            </a:r>
            <a:r>
              <a:rPr lang="el-GR" sz="3200" dirty="0" err="1"/>
              <a:t>ωωω</a:t>
            </a:r>
            <a:br>
              <a:rPr lang="el-GR" sz="3200" dirty="0"/>
            </a:br>
            <a:r>
              <a:rPr lang="el-GR" sz="3200" dirty="0"/>
              <a:t>τα προικιά να κουβαλήσει</a:t>
            </a:r>
            <a:br>
              <a:rPr lang="el-GR" sz="3200" dirty="0"/>
            </a:br>
            <a:r>
              <a:rPr lang="el-GR" sz="3200" dirty="0" err="1"/>
              <a:t>ντράγκα</a:t>
            </a:r>
            <a:r>
              <a:rPr lang="el-GR" sz="3200" dirty="0"/>
              <a:t> </a:t>
            </a:r>
            <a:r>
              <a:rPr lang="el-GR" sz="3200" dirty="0" err="1"/>
              <a:t>ντρούγκα</a:t>
            </a:r>
            <a:r>
              <a:rPr lang="el-GR" sz="3200" dirty="0"/>
              <a:t> τα `</a:t>
            </a:r>
            <a:r>
              <a:rPr lang="el-GR" sz="3200" dirty="0" err="1"/>
              <a:t>ργανα</a:t>
            </a:r>
            <a:r>
              <a:rPr lang="el-GR" sz="3200" dirty="0"/>
              <a:t> </a:t>
            </a:r>
            <a:br>
              <a:rPr lang="el-GR" sz="3200" dirty="0"/>
            </a:br>
            <a:r>
              <a:rPr lang="el-GR" sz="3200" dirty="0" err="1"/>
              <a:t>ώρε</a:t>
            </a:r>
            <a:r>
              <a:rPr lang="el-GR" sz="3200" dirty="0"/>
              <a:t> τα `</a:t>
            </a:r>
            <a:r>
              <a:rPr lang="el-GR" sz="3200" dirty="0" err="1"/>
              <a:t>ργανα</a:t>
            </a:r>
            <a:endParaRPr lang="el-GR" sz="3200" dirty="0"/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F9F46666-7017-4A1E-B1FD-40AE917F2B3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513" t="2278" r="45931" b="6127"/>
          <a:stretch/>
        </p:blipFill>
        <p:spPr>
          <a:xfrm>
            <a:off x="4007979" y="1642549"/>
            <a:ext cx="991403" cy="1078214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773A3FE2-C03E-4CF6-9F7B-0257F4C08B8D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7346197" y="2131233"/>
            <a:ext cx="1121829" cy="884375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8EEB2145-52E4-47A0-90B6-623ADC20540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20554" y="1098058"/>
            <a:ext cx="2202340" cy="208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48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A6B8B65-FEB8-4D13-89F5-2BA5D1AA6E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7939" y="3429000"/>
            <a:ext cx="9144000" cy="3133729"/>
          </a:xfrm>
        </p:spPr>
        <p:txBody>
          <a:bodyPr>
            <a:normAutofit fontScale="90000"/>
          </a:bodyPr>
          <a:lstStyle/>
          <a:p>
            <a:pPr algn="l"/>
            <a:br>
              <a:rPr lang="el-GR" dirty="0"/>
            </a:br>
            <a:br>
              <a:rPr lang="el-GR" dirty="0"/>
            </a:br>
            <a:br>
              <a:rPr lang="el-GR" dirty="0"/>
            </a:br>
            <a:br>
              <a:rPr lang="el-GR" dirty="0"/>
            </a:br>
            <a:br>
              <a:rPr lang="el-GR" dirty="0"/>
            </a:br>
            <a:endParaRPr lang="el-GR" dirty="0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7C77EDAB-E282-457C-B146-C216D369C88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222565" y="61222"/>
            <a:ext cx="1952857" cy="1191242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B36A3EF5-5E75-4220-BBE6-937DD89BAF2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342458" y="153186"/>
            <a:ext cx="1888715" cy="1007315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45110BB1-D076-4BDA-B5FF-7B54491C1F1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1560" y="1467678"/>
            <a:ext cx="1479274" cy="1479274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F1F2B13B-653A-4B44-8AB2-32E1CA357910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40834" y="1467678"/>
            <a:ext cx="1479274" cy="147927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6839B12-2DE7-4B72-A284-CA6D8A60F510}"/>
              </a:ext>
            </a:extLst>
          </p:cNvPr>
          <p:cNvSpPr txBox="1"/>
          <p:nvPr/>
        </p:nvSpPr>
        <p:spPr>
          <a:xfrm>
            <a:off x="728869" y="3841702"/>
            <a:ext cx="609600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3200" dirty="0"/>
              <a:t>Καλέσαν και την αλεπού, </a:t>
            </a:r>
            <a:r>
              <a:rPr lang="el-GR" sz="3200" dirty="0" err="1"/>
              <a:t>ωωω</a:t>
            </a:r>
            <a:br>
              <a:rPr lang="el-GR" sz="3200" dirty="0"/>
            </a:br>
            <a:r>
              <a:rPr lang="el-GR" sz="3200" dirty="0"/>
              <a:t>λεν τις κότες να μαδήσει</a:t>
            </a:r>
            <a:br>
              <a:rPr lang="el-GR" sz="3200" dirty="0"/>
            </a:br>
            <a:r>
              <a:rPr lang="el-GR" sz="3200" dirty="0" err="1"/>
              <a:t>ντράγκα</a:t>
            </a:r>
            <a:r>
              <a:rPr lang="el-GR" sz="3200" dirty="0"/>
              <a:t> </a:t>
            </a:r>
            <a:r>
              <a:rPr lang="el-GR" sz="3200" dirty="0" err="1"/>
              <a:t>ντρούγκα</a:t>
            </a:r>
            <a:r>
              <a:rPr lang="el-GR" sz="3200" dirty="0"/>
              <a:t> τα `</a:t>
            </a:r>
            <a:r>
              <a:rPr lang="el-GR" sz="3200" dirty="0" err="1"/>
              <a:t>ργανα</a:t>
            </a:r>
            <a:r>
              <a:rPr lang="el-GR" sz="3200" dirty="0"/>
              <a:t> </a:t>
            </a:r>
            <a:br>
              <a:rPr lang="el-GR" sz="3200" dirty="0"/>
            </a:br>
            <a:r>
              <a:rPr lang="el-GR" sz="3200" dirty="0" err="1"/>
              <a:t>ώρε</a:t>
            </a:r>
            <a:r>
              <a:rPr lang="el-GR" sz="3200" dirty="0"/>
              <a:t> τα `</a:t>
            </a:r>
            <a:r>
              <a:rPr lang="el-GR" sz="3200" dirty="0" err="1"/>
              <a:t>ργανα</a:t>
            </a:r>
            <a:endParaRPr lang="el-GR" sz="3200" dirty="0"/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F9F46666-7017-4A1E-B1FD-40AE917F2B3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513" t="2278" r="45931" b="6127"/>
          <a:stretch/>
        </p:blipFill>
        <p:spPr>
          <a:xfrm>
            <a:off x="4007979" y="1642549"/>
            <a:ext cx="991403" cy="1078214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773A3FE2-C03E-4CF6-9F7B-0257F4C08B8D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7564051" y="2436097"/>
            <a:ext cx="1121829" cy="884375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4DCB48A5-240B-4D24-8739-D45C15D050A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21365" y="1404797"/>
            <a:ext cx="1497496" cy="1871870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A7BAF11E-A6A9-44F8-A646-258E54AE767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66418" y="1128082"/>
            <a:ext cx="2316085" cy="219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7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A6B8B65-FEB8-4D13-89F5-2BA5D1AA6E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7939" y="3429000"/>
            <a:ext cx="9144000" cy="3133729"/>
          </a:xfrm>
        </p:spPr>
        <p:txBody>
          <a:bodyPr>
            <a:normAutofit fontScale="90000"/>
          </a:bodyPr>
          <a:lstStyle/>
          <a:p>
            <a:pPr algn="l"/>
            <a:br>
              <a:rPr lang="el-GR" dirty="0"/>
            </a:br>
            <a:br>
              <a:rPr lang="el-GR" dirty="0"/>
            </a:br>
            <a:br>
              <a:rPr lang="el-GR" dirty="0"/>
            </a:br>
            <a:br>
              <a:rPr lang="el-GR" dirty="0"/>
            </a:br>
            <a:br>
              <a:rPr lang="el-GR" dirty="0"/>
            </a:br>
            <a:endParaRPr lang="el-GR" dirty="0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7C77EDAB-E282-457C-B146-C216D369C88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066739" y="97189"/>
            <a:ext cx="1952857" cy="1191242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B36A3EF5-5E75-4220-BBE6-937DD89BAF2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151642" y="153185"/>
            <a:ext cx="1888715" cy="1007315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45110BB1-D076-4BDA-B5FF-7B54491C1F1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88614" y="1345277"/>
            <a:ext cx="1479274" cy="1479274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F1F2B13B-653A-4B44-8AB2-32E1CA357910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01197" y="1386774"/>
            <a:ext cx="1479274" cy="147927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6839B12-2DE7-4B72-A284-CA6D8A60F510}"/>
              </a:ext>
            </a:extLst>
          </p:cNvPr>
          <p:cNvSpPr txBox="1"/>
          <p:nvPr/>
        </p:nvSpPr>
        <p:spPr>
          <a:xfrm>
            <a:off x="742121" y="3301070"/>
            <a:ext cx="6096000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3200" dirty="0"/>
              <a:t>Καλέσαν και το βάτραχο, </a:t>
            </a:r>
            <a:r>
              <a:rPr lang="el-GR" sz="3200" dirty="0" err="1"/>
              <a:t>ωωω</a:t>
            </a:r>
            <a:br>
              <a:rPr lang="el-GR" sz="3200" dirty="0"/>
            </a:br>
            <a:r>
              <a:rPr lang="el-GR" sz="3200" dirty="0"/>
              <a:t>το νερό να κουβαλήσει</a:t>
            </a:r>
            <a:br>
              <a:rPr lang="el-GR" sz="3200" dirty="0"/>
            </a:br>
            <a:r>
              <a:rPr lang="el-GR" sz="3200" dirty="0" err="1"/>
              <a:t>ντράγκα</a:t>
            </a:r>
            <a:r>
              <a:rPr lang="el-GR" sz="3200" dirty="0"/>
              <a:t> </a:t>
            </a:r>
            <a:r>
              <a:rPr lang="el-GR" sz="3200" dirty="0" err="1"/>
              <a:t>ντρούγκα</a:t>
            </a:r>
            <a:r>
              <a:rPr lang="el-GR" sz="3200" dirty="0"/>
              <a:t> τα `</a:t>
            </a:r>
            <a:r>
              <a:rPr lang="el-GR" sz="3200" dirty="0" err="1"/>
              <a:t>ργανα</a:t>
            </a:r>
            <a:r>
              <a:rPr lang="el-GR" sz="3200" dirty="0"/>
              <a:t> </a:t>
            </a:r>
            <a:br>
              <a:rPr lang="el-GR" sz="3200" dirty="0"/>
            </a:br>
            <a:r>
              <a:rPr lang="el-GR" sz="3200" dirty="0" err="1"/>
              <a:t>ώρε</a:t>
            </a:r>
            <a:r>
              <a:rPr lang="el-GR" sz="3200" dirty="0"/>
              <a:t> τα `</a:t>
            </a:r>
            <a:r>
              <a:rPr lang="el-GR" sz="3200" dirty="0" err="1"/>
              <a:t>ργανα</a:t>
            </a:r>
            <a:endParaRPr lang="el-GR" sz="3200" dirty="0"/>
          </a:p>
          <a:p>
            <a:endParaRPr lang="el-GR" sz="3200" dirty="0"/>
          </a:p>
          <a:p>
            <a:r>
              <a:rPr lang="en-US" sz="2400" dirty="0">
                <a:hlinkClick r:id="rId8"/>
              </a:rPr>
              <a:t>https://www.youtube.com/watch?v=9Kh24mXqJPk&amp;t=12s</a:t>
            </a:r>
            <a:endParaRPr lang="el-GR" sz="2400" dirty="0"/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F9F46666-7017-4A1E-B1FD-40AE917F2B3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2513" t="2278" r="45931" b="6127"/>
          <a:stretch/>
        </p:blipFill>
        <p:spPr>
          <a:xfrm>
            <a:off x="2988021" y="1576428"/>
            <a:ext cx="991403" cy="1078214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773A3FE2-C03E-4CF6-9F7B-0257F4C08B8D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6713947" y="2126411"/>
            <a:ext cx="1121829" cy="884375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4DCB48A5-240B-4D24-8739-D45C15D050A4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43272" y="1138916"/>
            <a:ext cx="1497496" cy="1871870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DD5FA685-2C3F-4A89-ABD1-A725A2E58B22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42689" y="1781655"/>
            <a:ext cx="1296228" cy="1240059"/>
          </a:xfrm>
          <a:prstGeom prst="rect">
            <a:avLst/>
          </a:prstGeom>
        </p:spPr>
      </p:pic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59DDE6D2-6E43-45D2-A0EE-6013ACBD8D9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72716" y="1202774"/>
            <a:ext cx="2403404" cy="227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52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A6B8B65-FEB8-4D13-89F5-2BA5D1AA6E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0704" y="4120242"/>
            <a:ext cx="9909974" cy="3133729"/>
          </a:xfrm>
        </p:spPr>
        <p:txBody>
          <a:bodyPr>
            <a:normAutofit fontScale="90000"/>
          </a:bodyPr>
          <a:lstStyle/>
          <a:p>
            <a:pPr algn="l"/>
            <a:br>
              <a:rPr lang="el-GR" dirty="0"/>
            </a:br>
            <a:br>
              <a:rPr lang="el-GR" dirty="0"/>
            </a:br>
            <a:br>
              <a:rPr lang="el-GR" dirty="0"/>
            </a:br>
            <a:br>
              <a:rPr lang="el-GR" dirty="0"/>
            </a:br>
            <a:br>
              <a:rPr lang="el-GR" dirty="0"/>
            </a:br>
            <a:br>
              <a:rPr lang="el-GR" dirty="0"/>
            </a:br>
            <a:br>
              <a:rPr lang="el-GR" dirty="0"/>
            </a:br>
            <a:endParaRPr lang="el-GR" dirty="0"/>
          </a:p>
          <a:p>
            <a:pPr algn="l"/>
            <a:endParaRPr lang="el-GR" dirty="0"/>
          </a:p>
        </p:txBody>
      </p:sp>
      <p:grpSp>
        <p:nvGrpSpPr>
          <p:cNvPr id="7" name="Ομάδα 6">
            <a:extLst>
              <a:ext uri="{FF2B5EF4-FFF2-40B4-BE49-F238E27FC236}">
                <a16:creationId xmlns:a16="http://schemas.microsoft.com/office/drawing/2014/main" id="{5C3687CE-82CA-48FE-9E64-2471C192C8CD}"/>
              </a:ext>
            </a:extLst>
          </p:cNvPr>
          <p:cNvGrpSpPr/>
          <p:nvPr/>
        </p:nvGrpSpPr>
        <p:grpSpPr>
          <a:xfrm>
            <a:off x="3379832" y="21706"/>
            <a:ext cx="2464904" cy="1587435"/>
            <a:chOff x="3352800" y="2133952"/>
            <a:chExt cx="2464904" cy="1587435"/>
          </a:xfrm>
        </p:grpSpPr>
        <p:pic>
          <p:nvPicPr>
            <p:cNvPr id="6" name="Εικόνα 5">
              <a:extLst>
                <a:ext uri="{FF2B5EF4-FFF2-40B4-BE49-F238E27FC236}">
                  <a16:creationId xmlns:a16="http://schemas.microsoft.com/office/drawing/2014/main" id="{7C77EDAB-E282-457C-B146-C216D369C8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3F3F3"/>
                </a:clrFrom>
                <a:clrTo>
                  <a:srgbClr val="F3F3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3352800" y="2133952"/>
              <a:ext cx="1952857" cy="1191242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8E80353-A0F1-4DCF-9F64-EECFBAAC5D6B}"/>
                </a:ext>
              </a:extLst>
            </p:cNvPr>
            <p:cNvSpPr txBox="1"/>
            <p:nvPr/>
          </p:nvSpPr>
          <p:spPr>
            <a:xfrm>
              <a:off x="3352800" y="3136612"/>
              <a:ext cx="246490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3200" b="1" dirty="0"/>
                <a:t>Κάβουρας</a:t>
              </a:r>
            </a:p>
          </p:txBody>
        </p:sp>
      </p:grpSp>
      <p:grpSp>
        <p:nvGrpSpPr>
          <p:cNvPr id="9" name="Ομάδα 8">
            <a:extLst>
              <a:ext uri="{FF2B5EF4-FFF2-40B4-BE49-F238E27FC236}">
                <a16:creationId xmlns:a16="http://schemas.microsoft.com/office/drawing/2014/main" id="{60D9AB83-03F2-4082-87D0-C765635B1A26}"/>
              </a:ext>
            </a:extLst>
          </p:cNvPr>
          <p:cNvGrpSpPr/>
          <p:nvPr/>
        </p:nvGrpSpPr>
        <p:grpSpPr>
          <a:xfrm>
            <a:off x="6438747" y="242871"/>
            <a:ext cx="2180264" cy="1380820"/>
            <a:chOff x="7284440" y="2632954"/>
            <a:chExt cx="2180264" cy="1380820"/>
          </a:xfrm>
        </p:grpSpPr>
        <p:pic>
          <p:nvPicPr>
            <p:cNvPr id="8" name="Εικόνα 7">
              <a:extLst>
                <a:ext uri="{FF2B5EF4-FFF2-40B4-BE49-F238E27FC236}">
                  <a16:creationId xmlns:a16="http://schemas.microsoft.com/office/drawing/2014/main" id="{B36A3EF5-5E75-4220-BBE6-937DD89BAF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tretch>
              <a:fillRect/>
            </a:stretch>
          </p:blipFill>
          <p:spPr>
            <a:xfrm>
              <a:off x="7284440" y="2632954"/>
              <a:ext cx="1888715" cy="1007315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57B0F07-A3E8-4635-B8F0-8A23B8028E18}"/>
                </a:ext>
              </a:extLst>
            </p:cNvPr>
            <p:cNvSpPr txBox="1"/>
            <p:nvPr/>
          </p:nvSpPr>
          <p:spPr>
            <a:xfrm>
              <a:off x="7575989" y="3428999"/>
              <a:ext cx="18887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3200" b="1" dirty="0"/>
                <a:t>Χελώνα</a:t>
              </a:r>
            </a:p>
          </p:txBody>
        </p:sp>
      </p:grpSp>
      <p:grpSp>
        <p:nvGrpSpPr>
          <p:cNvPr id="12" name="Ομάδα 11">
            <a:extLst>
              <a:ext uri="{FF2B5EF4-FFF2-40B4-BE49-F238E27FC236}">
                <a16:creationId xmlns:a16="http://schemas.microsoft.com/office/drawing/2014/main" id="{6EBA1927-5A85-4735-A508-CA2E0F9626DD}"/>
              </a:ext>
            </a:extLst>
          </p:cNvPr>
          <p:cNvGrpSpPr/>
          <p:nvPr/>
        </p:nvGrpSpPr>
        <p:grpSpPr>
          <a:xfrm>
            <a:off x="3529253" y="1958467"/>
            <a:ext cx="1876504" cy="1736970"/>
            <a:chOff x="850792" y="2999368"/>
            <a:chExt cx="1876504" cy="1736970"/>
          </a:xfrm>
        </p:grpSpPr>
        <p:pic>
          <p:nvPicPr>
            <p:cNvPr id="10" name="Εικόνα 9">
              <a:extLst>
                <a:ext uri="{FF2B5EF4-FFF2-40B4-BE49-F238E27FC236}">
                  <a16:creationId xmlns:a16="http://schemas.microsoft.com/office/drawing/2014/main" id="{060F9E18-CDF2-4BE4-A72A-5CEFBB703E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50792" y="2999368"/>
              <a:ext cx="1481456" cy="147536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C6CE473-9C14-424D-9797-3FCA2701F1BE}"/>
                </a:ext>
              </a:extLst>
            </p:cNvPr>
            <p:cNvSpPr txBox="1"/>
            <p:nvPr/>
          </p:nvSpPr>
          <p:spPr>
            <a:xfrm>
              <a:off x="861391" y="4213118"/>
              <a:ext cx="186590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800" b="1" dirty="0"/>
                <a:t>Ποντικός</a:t>
              </a:r>
            </a:p>
          </p:txBody>
        </p:sp>
      </p:grpSp>
      <p:grpSp>
        <p:nvGrpSpPr>
          <p:cNvPr id="15" name="Ομάδα 14">
            <a:extLst>
              <a:ext uri="{FF2B5EF4-FFF2-40B4-BE49-F238E27FC236}">
                <a16:creationId xmlns:a16="http://schemas.microsoft.com/office/drawing/2014/main" id="{3F8B72A1-9C8C-41C1-80D6-41958B42D9CD}"/>
              </a:ext>
            </a:extLst>
          </p:cNvPr>
          <p:cNvGrpSpPr/>
          <p:nvPr/>
        </p:nvGrpSpPr>
        <p:grpSpPr>
          <a:xfrm>
            <a:off x="411411" y="1990300"/>
            <a:ext cx="2756452" cy="1705137"/>
            <a:chOff x="4377983" y="2185327"/>
            <a:chExt cx="2756452" cy="1705137"/>
          </a:xfrm>
        </p:grpSpPr>
        <p:pic>
          <p:nvPicPr>
            <p:cNvPr id="13" name="Εικόνα 12">
              <a:extLst>
                <a:ext uri="{FF2B5EF4-FFF2-40B4-BE49-F238E27FC236}">
                  <a16:creationId xmlns:a16="http://schemas.microsoft.com/office/drawing/2014/main" id="{27B7159A-DA75-46E0-80F9-991CD3B1073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813191" y="2185327"/>
              <a:ext cx="1475360" cy="147536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C29DAB2-7102-4D02-A6B2-0238FE1F59FB}"/>
                </a:ext>
              </a:extLst>
            </p:cNvPr>
            <p:cNvSpPr txBox="1"/>
            <p:nvPr/>
          </p:nvSpPr>
          <p:spPr>
            <a:xfrm>
              <a:off x="4377983" y="3305689"/>
              <a:ext cx="27564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3200" b="1" dirty="0"/>
                <a:t>Σκαντζόχοιρος</a:t>
              </a:r>
            </a:p>
          </p:txBody>
        </p:sp>
      </p:grpSp>
      <p:grpSp>
        <p:nvGrpSpPr>
          <p:cNvPr id="19" name="Ομάδα 18">
            <a:extLst>
              <a:ext uri="{FF2B5EF4-FFF2-40B4-BE49-F238E27FC236}">
                <a16:creationId xmlns:a16="http://schemas.microsoft.com/office/drawing/2014/main" id="{D8BA0197-7D55-4007-8947-5F1C743D45E9}"/>
              </a:ext>
            </a:extLst>
          </p:cNvPr>
          <p:cNvGrpSpPr/>
          <p:nvPr/>
        </p:nvGrpSpPr>
        <p:grpSpPr>
          <a:xfrm>
            <a:off x="5699563" y="2102233"/>
            <a:ext cx="1713785" cy="1641070"/>
            <a:chOff x="7048554" y="2718863"/>
            <a:chExt cx="1713785" cy="1641070"/>
          </a:xfrm>
        </p:grpSpPr>
        <p:pic>
          <p:nvPicPr>
            <p:cNvPr id="16" name="Εικόνα 15">
              <a:extLst>
                <a:ext uri="{FF2B5EF4-FFF2-40B4-BE49-F238E27FC236}">
                  <a16:creationId xmlns:a16="http://schemas.microsoft.com/office/drawing/2014/main" id="{B2FF6BAF-92AF-4706-ACFA-4AC0CFE3DA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172725" y="2718863"/>
              <a:ext cx="1133434" cy="123078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B31476A-0663-41E1-9CB9-0CBE0805DC76}"/>
                </a:ext>
              </a:extLst>
            </p:cNvPr>
            <p:cNvSpPr txBox="1"/>
            <p:nvPr/>
          </p:nvSpPr>
          <p:spPr>
            <a:xfrm>
              <a:off x="7048554" y="3836713"/>
              <a:ext cx="171378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800" b="1" dirty="0"/>
                <a:t>Τζίτζικας</a:t>
              </a:r>
            </a:p>
          </p:txBody>
        </p:sp>
      </p:grpSp>
      <p:grpSp>
        <p:nvGrpSpPr>
          <p:cNvPr id="22" name="Ομάδα 21">
            <a:extLst>
              <a:ext uri="{FF2B5EF4-FFF2-40B4-BE49-F238E27FC236}">
                <a16:creationId xmlns:a16="http://schemas.microsoft.com/office/drawing/2014/main" id="{3CB0B972-B771-4F99-A679-2F926E43B159}"/>
              </a:ext>
            </a:extLst>
          </p:cNvPr>
          <p:cNvGrpSpPr/>
          <p:nvPr/>
        </p:nvGrpSpPr>
        <p:grpSpPr>
          <a:xfrm>
            <a:off x="8095094" y="3541770"/>
            <a:ext cx="2206943" cy="2570057"/>
            <a:chOff x="8023735" y="2436359"/>
            <a:chExt cx="2206943" cy="2570057"/>
          </a:xfrm>
        </p:grpSpPr>
        <p:pic>
          <p:nvPicPr>
            <p:cNvPr id="20" name="Εικόνα 19">
              <a:extLst>
                <a:ext uri="{FF2B5EF4-FFF2-40B4-BE49-F238E27FC236}">
                  <a16:creationId xmlns:a16="http://schemas.microsoft.com/office/drawing/2014/main" id="{4C478511-D344-4085-ADBA-C2E852DEDC1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023735" y="2436359"/>
              <a:ext cx="2206943" cy="2085013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B102728-358A-489D-9645-D17486C18C9C}"/>
                </a:ext>
              </a:extLst>
            </p:cNvPr>
            <p:cNvSpPr txBox="1"/>
            <p:nvPr/>
          </p:nvSpPr>
          <p:spPr>
            <a:xfrm>
              <a:off x="8322365" y="4421641"/>
              <a:ext cx="19083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3200" b="1" dirty="0"/>
                <a:t>Γάιδαρος</a:t>
              </a:r>
            </a:p>
          </p:txBody>
        </p:sp>
      </p:grpSp>
      <p:grpSp>
        <p:nvGrpSpPr>
          <p:cNvPr id="24" name="Ομάδα 23">
            <a:extLst>
              <a:ext uri="{FF2B5EF4-FFF2-40B4-BE49-F238E27FC236}">
                <a16:creationId xmlns:a16="http://schemas.microsoft.com/office/drawing/2014/main" id="{CB4BAB07-4C40-4845-88DD-4B7C6B1AABBC}"/>
              </a:ext>
            </a:extLst>
          </p:cNvPr>
          <p:cNvGrpSpPr/>
          <p:nvPr/>
        </p:nvGrpSpPr>
        <p:grpSpPr>
          <a:xfrm>
            <a:off x="716468" y="4869662"/>
            <a:ext cx="1940517" cy="1166534"/>
            <a:chOff x="1637569" y="4812415"/>
            <a:chExt cx="1940517" cy="1166534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52DB2FC-1CF4-4128-BA22-B69E69AC3F9A}"/>
                </a:ext>
              </a:extLst>
            </p:cNvPr>
            <p:cNvSpPr txBox="1"/>
            <p:nvPr/>
          </p:nvSpPr>
          <p:spPr>
            <a:xfrm>
              <a:off x="1637569" y="5455729"/>
              <a:ext cx="19405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800" b="1" dirty="0" err="1"/>
                <a:t>Μυρμίγκι</a:t>
              </a:r>
              <a:endParaRPr lang="el-GR" sz="2800" b="1" dirty="0"/>
            </a:p>
          </p:txBody>
        </p:sp>
        <p:pic>
          <p:nvPicPr>
            <p:cNvPr id="23" name="Εικόνα 22">
              <a:extLst>
                <a:ext uri="{FF2B5EF4-FFF2-40B4-BE49-F238E27FC236}">
                  <a16:creationId xmlns:a16="http://schemas.microsoft.com/office/drawing/2014/main" id="{9DF3CDA6-00DD-4C34-929E-C929054BB8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802160" y="4812415"/>
              <a:ext cx="1121761" cy="883997"/>
            </a:xfrm>
            <a:prstGeom prst="rect">
              <a:avLst/>
            </a:prstGeom>
          </p:spPr>
        </p:pic>
      </p:grpSp>
      <p:grpSp>
        <p:nvGrpSpPr>
          <p:cNvPr id="27" name="Ομάδα 26">
            <a:extLst>
              <a:ext uri="{FF2B5EF4-FFF2-40B4-BE49-F238E27FC236}">
                <a16:creationId xmlns:a16="http://schemas.microsoft.com/office/drawing/2014/main" id="{25C85104-24B7-4265-9F0E-9A2E603BD9BC}"/>
              </a:ext>
            </a:extLst>
          </p:cNvPr>
          <p:cNvGrpSpPr/>
          <p:nvPr/>
        </p:nvGrpSpPr>
        <p:grpSpPr>
          <a:xfrm>
            <a:off x="5648374" y="3890982"/>
            <a:ext cx="1610765" cy="2188295"/>
            <a:chOff x="3107009" y="3331934"/>
            <a:chExt cx="1610765" cy="2188295"/>
          </a:xfrm>
        </p:grpSpPr>
        <p:pic>
          <p:nvPicPr>
            <p:cNvPr id="25" name="Εικόνα 24">
              <a:extLst>
                <a:ext uri="{FF2B5EF4-FFF2-40B4-BE49-F238E27FC236}">
                  <a16:creationId xmlns:a16="http://schemas.microsoft.com/office/drawing/2014/main" id="{C072AEF6-1EC0-4A73-A01B-F2D9E9A0E6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124764" y="3331934"/>
              <a:ext cx="1499746" cy="1871634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1F05D5A-5C6D-4DBA-9106-399B241F43F7}"/>
                </a:ext>
              </a:extLst>
            </p:cNvPr>
            <p:cNvSpPr txBox="1"/>
            <p:nvPr/>
          </p:nvSpPr>
          <p:spPr>
            <a:xfrm>
              <a:off x="3107009" y="4935454"/>
              <a:ext cx="161076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3200" b="1" dirty="0"/>
                <a:t>Αλεπού</a:t>
              </a:r>
            </a:p>
          </p:txBody>
        </p:sp>
      </p:grpSp>
      <p:grpSp>
        <p:nvGrpSpPr>
          <p:cNvPr id="30" name="Ομάδα 29">
            <a:extLst>
              <a:ext uri="{FF2B5EF4-FFF2-40B4-BE49-F238E27FC236}">
                <a16:creationId xmlns:a16="http://schemas.microsoft.com/office/drawing/2014/main" id="{086227DC-D50B-434F-8A24-BE619DC2A39B}"/>
              </a:ext>
            </a:extLst>
          </p:cNvPr>
          <p:cNvGrpSpPr/>
          <p:nvPr/>
        </p:nvGrpSpPr>
        <p:grpSpPr>
          <a:xfrm>
            <a:off x="2821609" y="4539216"/>
            <a:ext cx="1844544" cy="1540061"/>
            <a:chOff x="4634007" y="4643462"/>
            <a:chExt cx="1844544" cy="1540061"/>
          </a:xfrm>
        </p:grpSpPr>
        <p:pic>
          <p:nvPicPr>
            <p:cNvPr id="28" name="Εικόνα 27">
              <a:extLst>
                <a:ext uri="{FF2B5EF4-FFF2-40B4-BE49-F238E27FC236}">
                  <a16:creationId xmlns:a16="http://schemas.microsoft.com/office/drawing/2014/main" id="{E42FEEE0-0CA6-48C9-9B84-311CC3AB9D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797439" y="4643462"/>
              <a:ext cx="1298561" cy="1243692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379AD94-1989-4C08-BF03-2A70C282B861}"/>
                </a:ext>
              </a:extLst>
            </p:cNvPr>
            <p:cNvSpPr txBox="1"/>
            <p:nvPr/>
          </p:nvSpPr>
          <p:spPr>
            <a:xfrm>
              <a:off x="4634007" y="5598748"/>
              <a:ext cx="184454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3200" b="1" dirty="0"/>
                <a:t>Βάτραχος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76927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theme/theme1.xml><?xml version="1.0" encoding="utf-8"?>
<a:theme xmlns:a="http://schemas.openxmlformats.org/drawingml/2006/main" name="ConfettiVTI">
  <a:themeElements>
    <a:clrScheme name="Custom 30">
      <a:dk1>
        <a:sysClr val="windowText" lastClr="000000"/>
      </a:dk1>
      <a:lt1>
        <a:sysClr val="window" lastClr="FFFFFF"/>
      </a:lt1>
      <a:dk2>
        <a:srgbClr val="420023"/>
      </a:dk2>
      <a:lt2>
        <a:srgbClr val="FDFBF9"/>
      </a:lt2>
      <a:accent1>
        <a:srgbClr val="97446E"/>
      </a:accent1>
      <a:accent2>
        <a:srgbClr val="A40056"/>
      </a:accent2>
      <a:accent3>
        <a:srgbClr val="24BEEE"/>
      </a:accent3>
      <a:accent4>
        <a:srgbClr val="91274F"/>
      </a:accent4>
      <a:accent5>
        <a:srgbClr val="F39E29"/>
      </a:accent5>
      <a:accent6>
        <a:srgbClr val="E87450"/>
      </a:accent6>
      <a:hlink>
        <a:srgbClr val="F55D5D"/>
      </a:hlink>
      <a:folHlink>
        <a:srgbClr val="EA3A60"/>
      </a:folHlink>
    </a:clrScheme>
    <a:fontScheme name="Custom 10">
      <a:majorFont>
        <a:latin typeface="Gill Sans Nov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fettiVTI" id="{B5618F7C-B4F0-4D28-83B4-440D0519681F}" vid="{5F84EFDF-E14E-48C6-955C-990A32085A7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346</Words>
  <Application>Microsoft Office PowerPoint</Application>
  <PresentationFormat>Ευρεία οθόνη</PresentationFormat>
  <Paragraphs>52</Paragraphs>
  <Slides>19</Slides>
  <Notes>0</Notes>
  <HiddenSlides>0</HiddenSlides>
  <MMClips>1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19</vt:i4>
      </vt:variant>
    </vt:vector>
  </HeadingPairs>
  <TitlesOfParts>
    <vt:vector size="23" baseType="lpstr">
      <vt:lpstr>Arial</vt:lpstr>
      <vt:lpstr>Calibri</vt:lpstr>
      <vt:lpstr>Gill Sans Nova</vt:lpstr>
      <vt:lpstr>ConfettiVTI</vt:lpstr>
      <vt:lpstr>    Παντρεύουνε τον κάβουρα και του δίνουν τη χελώνα ντραγκα ντρούγκα τα’ργανα ωρέ τα’ργανα  </vt:lpstr>
      <vt:lpstr>      Κάλεσαν και τον ποντικό, ωωω τα συμβόλαια να γράψει ντράγκα ντρούγκα τα `ργανα ώρε τα `ργανα  </vt:lpstr>
      <vt:lpstr>     Καλέσαν το σκατζόχοιρο, ωωω λεν τα στέφανα ν’ αλλάξει ντράγκα ντρούγκα τα `ργανα  ώρε τα `ργανα   </vt:lpstr>
      <vt:lpstr>     </vt:lpstr>
      <vt:lpstr>     </vt:lpstr>
      <vt:lpstr>     </vt:lpstr>
      <vt:lpstr>     </vt:lpstr>
      <vt:lpstr>     </vt:lpstr>
      <vt:lpstr>        </vt:lpstr>
      <vt:lpstr>        </vt:lpstr>
      <vt:lpstr>        </vt:lpstr>
      <vt:lpstr>        </vt:lpstr>
      <vt:lpstr>       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tzeni kiriaku</dc:creator>
  <cp:lastModifiedBy>tzeni kiriaku</cp:lastModifiedBy>
  <cp:revision>14</cp:revision>
  <dcterms:created xsi:type="dcterms:W3CDTF">2021-03-09T07:43:53Z</dcterms:created>
  <dcterms:modified xsi:type="dcterms:W3CDTF">2021-03-09T09:53:53Z</dcterms:modified>
</cp:coreProperties>
</file>