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7" r:id="rId5"/>
    <p:sldId id="263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20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9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1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0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3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8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95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16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03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65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Γελαστό πρόσωπο 1"/>
          <p:cNvSpPr/>
          <p:nvPr/>
        </p:nvSpPr>
        <p:spPr>
          <a:xfrm>
            <a:off x="2025748" y="2686930"/>
            <a:ext cx="2616591" cy="2222696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5387926" y="112542"/>
            <a:ext cx="4923692" cy="2574388"/>
          </a:xfrm>
          <a:prstGeom prst="wedgeEllipseCallout">
            <a:avLst>
              <a:gd name="adj1" fmla="val -62729"/>
              <a:gd name="adj2" fmla="val 7966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Γεια σας παιδιά είμαστε τα παιδιά του 37</a:t>
            </a:r>
            <a:r>
              <a:rPr lang="el-GR" sz="2800" baseline="30000" dirty="0"/>
              <a:t>ου</a:t>
            </a:r>
            <a:r>
              <a:rPr lang="el-GR" sz="2800" dirty="0"/>
              <a:t> νηπιαγωγείου Θεσσαλονίκης .</a:t>
            </a:r>
          </a:p>
        </p:txBody>
      </p:sp>
    </p:spTree>
    <p:extLst>
      <p:ext uri="{BB962C8B-B14F-4D97-AF65-F5344CB8AC3E}">
        <p14:creationId xmlns:p14="http://schemas.microsoft.com/office/powerpoint/2010/main" val="326680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9784" r="7298" b="10755"/>
          <a:stretch/>
        </p:blipFill>
        <p:spPr>
          <a:xfrm>
            <a:off x="0" y="90152"/>
            <a:ext cx="12093366" cy="6767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79" y="90152"/>
            <a:ext cx="303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Γειά σας παιδιά!!!</a:t>
            </a:r>
          </a:p>
        </p:txBody>
      </p:sp>
    </p:spTree>
    <p:extLst>
      <p:ext uri="{BB962C8B-B14F-4D97-AF65-F5344CB8AC3E}">
        <p14:creationId xmlns:p14="http://schemas.microsoft.com/office/powerpoint/2010/main" val="314730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Γελαστό πρόσωπο 1"/>
          <p:cNvSpPr/>
          <p:nvPr/>
        </p:nvSpPr>
        <p:spPr>
          <a:xfrm>
            <a:off x="2025748" y="2686930"/>
            <a:ext cx="2616591" cy="22226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5387926" y="112542"/>
            <a:ext cx="4923692" cy="2574388"/>
          </a:xfrm>
          <a:prstGeom prst="wedgeEllipseCallout">
            <a:avLst>
              <a:gd name="adj1" fmla="val -62729"/>
              <a:gd name="adj2" fmla="val 7966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Λύσαμε το αίνιγμα που μας στείλατε και η απάντηση είναι…….</a:t>
            </a:r>
          </a:p>
        </p:txBody>
      </p:sp>
    </p:spTree>
    <p:extLst>
      <p:ext uri="{BB962C8B-B14F-4D97-AF65-F5344CB8AC3E}">
        <p14:creationId xmlns:p14="http://schemas.microsoft.com/office/powerpoint/2010/main" val="26242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t="41297" r="10614" b="23626"/>
          <a:stretch/>
        </p:blipFill>
        <p:spPr>
          <a:xfrm>
            <a:off x="111074" y="877421"/>
            <a:ext cx="2405577" cy="15924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5"/>
          <a:stretch/>
        </p:blipFill>
        <p:spPr>
          <a:xfrm>
            <a:off x="2923487" y="132800"/>
            <a:ext cx="2146743" cy="30816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/>
          <a:stretch/>
        </p:blipFill>
        <p:spPr>
          <a:xfrm>
            <a:off x="5089220" y="3092253"/>
            <a:ext cx="2692610" cy="364353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4359" y="2737630"/>
            <a:ext cx="3264584" cy="435277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5441" y="-380811"/>
            <a:ext cx="3081667" cy="410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1828" y="1167619"/>
            <a:ext cx="283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Το Ελαιόλαδο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20" y="3696237"/>
            <a:ext cx="3800099" cy="28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ρδιά 1"/>
          <p:cNvSpPr/>
          <p:nvPr/>
        </p:nvSpPr>
        <p:spPr>
          <a:xfrm>
            <a:off x="548639" y="801858"/>
            <a:ext cx="6217920" cy="52894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490784"/>
            <a:ext cx="4022555" cy="591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659" y="2232213"/>
            <a:ext cx="4195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Καλά Χριστούγεννα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Πολλά φιλάκια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Καλή χρονιά και καλά Χριστούγεννα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Καλή πρωτοχρονιά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Να έχουμε υγεία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Να έχουμε Ειρήνη….</a:t>
            </a:r>
          </a:p>
          <a:p>
            <a:endParaRPr lang="el-GR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334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46</Words>
  <Application>Microsoft Office PowerPoint</Application>
  <PresentationFormat>Ευρεία οθόνη</PresentationFormat>
  <Paragraphs>10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Bahnschrift SemiLight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tzeni kiriaku</dc:creator>
  <cp:lastModifiedBy>tzeni kiriaku</cp:lastModifiedBy>
  <cp:revision>19</cp:revision>
  <dcterms:created xsi:type="dcterms:W3CDTF">2020-12-10T14:31:34Z</dcterms:created>
  <dcterms:modified xsi:type="dcterms:W3CDTF">2021-01-07T14:44:44Z</dcterms:modified>
</cp:coreProperties>
</file>