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64" r:id="rId5"/>
    <p:sldId id="258" r:id="rId6"/>
    <p:sldId id="259" r:id="rId7"/>
    <p:sldId id="262" r:id="rId8"/>
    <p:sldId id="263" r:id="rId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61DD-8330-4153-AC30-22B2F4E9FB96}" type="datetimeFigureOut">
              <a:rPr lang="el-GR" smtClean="0"/>
              <a:t>7/1/2021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5A55-BFE9-48EB-8869-54AFC9E014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300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61DD-8330-4153-AC30-22B2F4E9FB96}" type="datetimeFigureOut">
              <a:rPr lang="el-GR" smtClean="0"/>
              <a:t>7/1/2021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5A55-BFE9-48EB-8869-54AFC9E014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0209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61DD-8330-4153-AC30-22B2F4E9FB96}" type="datetimeFigureOut">
              <a:rPr lang="el-GR" smtClean="0"/>
              <a:t>7/1/2021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5A55-BFE9-48EB-8869-54AFC9E014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3935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61DD-8330-4153-AC30-22B2F4E9FB96}" type="datetimeFigureOut">
              <a:rPr lang="el-GR" smtClean="0"/>
              <a:t>7/1/2021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5A55-BFE9-48EB-8869-54AFC9E014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8194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61DD-8330-4153-AC30-22B2F4E9FB96}" type="datetimeFigureOut">
              <a:rPr lang="el-GR" smtClean="0"/>
              <a:t>7/1/2021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5A55-BFE9-48EB-8869-54AFC9E014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7063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61DD-8330-4153-AC30-22B2F4E9FB96}" type="datetimeFigureOut">
              <a:rPr lang="el-GR" smtClean="0"/>
              <a:t>7/1/2021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5A55-BFE9-48EB-8869-54AFC9E014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5363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61DD-8330-4153-AC30-22B2F4E9FB96}" type="datetimeFigureOut">
              <a:rPr lang="el-GR" smtClean="0"/>
              <a:t>7/1/2021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5A55-BFE9-48EB-8869-54AFC9E014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6857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61DD-8330-4153-AC30-22B2F4E9FB96}" type="datetimeFigureOut">
              <a:rPr lang="el-GR" smtClean="0"/>
              <a:t>7/1/2021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5A55-BFE9-48EB-8869-54AFC9E014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8955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61DD-8330-4153-AC30-22B2F4E9FB96}" type="datetimeFigureOut">
              <a:rPr lang="el-GR" smtClean="0"/>
              <a:t>7/1/2021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5A55-BFE9-48EB-8869-54AFC9E014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7160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61DD-8330-4153-AC30-22B2F4E9FB96}" type="datetimeFigureOut">
              <a:rPr lang="el-GR" smtClean="0"/>
              <a:t>7/1/2021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5A55-BFE9-48EB-8869-54AFC9E014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837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61DD-8330-4153-AC30-22B2F4E9FB96}" type="datetimeFigureOut">
              <a:rPr lang="el-GR" smtClean="0"/>
              <a:t>7/1/2021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5A55-BFE9-48EB-8869-54AFC9E014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8030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C61DD-8330-4153-AC30-22B2F4E9FB96}" type="datetimeFigureOut">
              <a:rPr lang="el-GR" smtClean="0"/>
              <a:t>7/1/2021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A5A55-BFE9-48EB-8869-54AFC9E014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4657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Γελαστό πρόσωπο 1"/>
          <p:cNvSpPr/>
          <p:nvPr/>
        </p:nvSpPr>
        <p:spPr>
          <a:xfrm>
            <a:off x="1997612" y="3221502"/>
            <a:ext cx="2926081" cy="2532185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Ελλειψοειδής επεξήγηση 4"/>
          <p:cNvSpPr/>
          <p:nvPr/>
        </p:nvSpPr>
        <p:spPr>
          <a:xfrm>
            <a:off x="5359791" y="436098"/>
            <a:ext cx="5134707" cy="2560320"/>
          </a:xfrm>
          <a:prstGeom prst="wedgeEllipseCallout">
            <a:avLst>
              <a:gd name="adj1" fmla="val -63847"/>
              <a:gd name="adj2" fmla="val 68544"/>
            </a:avLst>
          </a:prstGeom>
          <a:solidFill>
            <a:schemeClr val="accen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6225988" y="1035424"/>
            <a:ext cx="33079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Γειά σας παιδιά!!!</a:t>
            </a:r>
          </a:p>
          <a:p>
            <a:r>
              <a:rPr lang="el-GR" dirty="0"/>
              <a:t>Είμαστε τα παιδιά του 37</a:t>
            </a:r>
            <a:r>
              <a:rPr lang="el-GR" baseline="30000" dirty="0"/>
              <a:t>ου</a:t>
            </a:r>
            <a:r>
              <a:rPr lang="el-GR" dirty="0"/>
              <a:t> νηπιαγωγείου Θεσσαλονίκης μαζί με την κυρία μας στην ψηφιακή μας τάξη.</a:t>
            </a:r>
          </a:p>
        </p:txBody>
      </p:sp>
    </p:spTree>
    <p:extLst>
      <p:ext uri="{BB962C8B-B14F-4D97-AF65-F5344CB8AC3E}">
        <p14:creationId xmlns:p14="http://schemas.microsoft.com/office/powerpoint/2010/main" val="2943451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0" t="19784" r="7298" b="10755"/>
          <a:stretch/>
        </p:blipFill>
        <p:spPr>
          <a:xfrm>
            <a:off x="0" y="90152"/>
            <a:ext cx="12093366" cy="67678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54879" y="90152"/>
            <a:ext cx="3038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</a:rPr>
              <a:t>Γειά σας παιδιά!!!</a:t>
            </a:r>
          </a:p>
        </p:txBody>
      </p:sp>
    </p:spTree>
    <p:extLst>
      <p:ext uri="{BB962C8B-B14F-4D97-AF65-F5344CB8AC3E}">
        <p14:creationId xmlns:p14="http://schemas.microsoft.com/office/powerpoint/2010/main" val="3147309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500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Γελαστό πρόσωπο 1"/>
          <p:cNvSpPr/>
          <p:nvPr/>
        </p:nvSpPr>
        <p:spPr>
          <a:xfrm>
            <a:off x="2025748" y="2686930"/>
            <a:ext cx="2616591" cy="2222696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Ελλειψοειδής επεξήγηση 2"/>
          <p:cNvSpPr/>
          <p:nvPr/>
        </p:nvSpPr>
        <p:spPr>
          <a:xfrm>
            <a:off x="5387926" y="112542"/>
            <a:ext cx="4923692" cy="2574388"/>
          </a:xfrm>
          <a:prstGeom prst="wedgeEllipseCallout">
            <a:avLst>
              <a:gd name="adj1" fmla="val -62729"/>
              <a:gd name="adj2" fmla="val 79660"/>
            </a:avLst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Φτιάξαμε ένα αίνιγμα για σας και περιμένουμε να το λύσετε και να μας στείλετε τις ζωγραφιές σας.</a:t>
            </a:r>
          </a:p>
        </p:txBody>
      </p:sp>
    </p:spTree>
    <p:extLst>
      <p:ext uri="{BB962C8B-B14F-4D97-AF65-F5344CB8AC3E}">
        <p14:creationId xmlns:p14="http://schemas.microsoft.com/office/powerpoint/2010/main" val="3666374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0348" b="37434"/>
          <a:stretch/>
        </p:blipFill>
        <p:spPr>
          <a:xfrm>
            <a:off x="90153" y="103030"/>
            <a:ext cx="11998426" cy="55894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47052" y="5866228"/>
            <a:ext cx="3685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b="1" dirty="0">
                <a:solidFill>
                  <a:srgbClr val="FFC000"/>
                </a:solidFill>
              </a:rPr>
              <a:t>Τι είναι</a:t>
            </a:r>
            <a:r>
              <a:rPr lang="en-US" sz="4800" b="1" dirty="0">
                <a:solidFill>
                  <a:srgbClr val="FFC000"/>
                </a:solidFill>
              </a:rPr>
              <a:t>;</a:t>
            </a:r>
            <a:endParaRPr lang="el-GR" sz="4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894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rgbClr val="FFC00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Έκρηξη 2 2"/>
          <p:cNvSpPr/>
          <p:nvPr/>
        </p:nvSpPr>
        <p:spPr>
          <a:xfrm>
            <a:off x="1559859" y="-147918"/>
            <a:ext cx="8310282" cy="6884894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3303037" y="2258007"/>
            <a:ext cx="39375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l-GR" sz="5400" dirty="0">
                <a:solidFill>
                  <a:srgbClr val="FFFF00"/>
                </a:solidFill>
              </a:rPr>
              <a:t>Μπράβο σας το βρήκατε. </a:t>
            </a:r>
          </a:p>
          <a:p>
            <a:pPr lvl="0" algn="ctr"/>
            <a:r>
              <a:rPr lang="el-GR" sz="5400" dirty="0">
                <a:solidFill>
                  <a:srgbClr val="FFFF00"/>
                </a:solidFill>
              </a:rPr>
              <a:t>Είναι το…</a:t>
            </a:r>
          </a:p>
        </p:txBody>
      </p:sp>
    </p:spTree>
    <p:extLst>
      <p:ext uri="{BB962C8B-B14F-4D97-AF65-F5344CB8AC3E}">
        <p14:creationId xmlns:p14="http://schemas.microsoft.com/office/powerpoint/2010/main" val="3619143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741" y="840154"/>
            <a:ext cx="6432160" cy="58961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2677" y="267286"/>
            <a:ext cx="3685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dirty="0"/>
              <a:t>Μήλο</a:t>
            </a:r>
          </a:p>
        </p:txBody>
      </p:sp>
    </p:spTree>
    <p:extLst>
      <p:ext uri="{BB962C8B-B14F-4D97-AF65-F5344CB8AC3E}">
        <p14:creationId xmlns:p14="http://schemas.microsoft.com/office/powerpoint/2010/main" val="3893476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 descr="Κομπόστα μήλο-κυδώνι, μαζί ή χώρια | Άρθρα | Bostanistas.gr : Ιστορίες για  να τρεφόμαστε διαφορετικά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grpSp>
        <p:nvGrpSpPr>
          <p:cNvPr id="16" name="Ομάδα 15"/>
          <p:cNvGrpSpPr/>
          <p:nvPr/>
        </p:nvGrpSpPr>
        <p:grpSpPr>
          <a:xfrm>
            <a:off x="305721" y="723539"/>
            <a:ext cx="2278967" cy="2678121"/>
            <a:chOff x="460374" y="409448"/>
            <a:chExt cx="2278967" cy="2678121"/>
          </a:xfrm>
        </p:grpSpPr>
        <p:pic>
          <p:nvPicPr>
            <p:cNvPr id="1026" name="Picture 2" descr="Μήλα βουτηγμένα σε καραμέλα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460375" y="409448"/>
              <a:ext cx="2053052" cy="2441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460374" y="2718237"/>
              <a:ext cx="2278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/>
                <a:t>Μήλο γλειφιτζούρι</a:t>
              </a:r>
            </a:p>
          </p:txBody>
        </p:sp>
      </p:grpSp>
      <p:grpSp>
        <p:nvGrpSpPr>
          <p:cNvPr id="17" name="Ομάδα 16"/>
          <p:cNvGrpSpPr/>
          <p:nvPr/>
        </p:nvGrpSpPr>
        <p:grpSpPr>
          <a:xfrm>
            <a:off x="3125561" y="1051298"/>
            <a:ext cx="2818228" cy="2422585"/>
            <a:chOff x="3983136" y="409448"/>
            <a:chExt cx="2818228" cy="2422585"/>
          </a:xfrm>
        </p:grpSpPr>
        <p:pic>
          <p:nvPicPr>
            <p:cNvPr id="4" name="Εικόνα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3136" y="409448"/>
              <a:ext cx="2818228" cy="211367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663075" y="2462701"/>
              <a:ext cx="21382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/>
                <a:t>Μηλόπιτα</a:t>
              </a:r>
            </a:p>
          </p:txBody>
        </p:sp>
      </p:grpSp>
      <p:grpSp>
        <p:nvGrpSpPr>
          <p:cNvPr id="19" name="Ομάδα 18"/>
          <p:cNvGrpSpPr/>
          <p:nvPr/>
        </p:nvGrpSpPr>
        <p:grpSpPr>
          <a:xfrm>
            <a:off x="6362812" y="990536"/>
            <a:ext cx="3104745" cy="2411124"/>
            <a:chOff x="8229027" y="810943"/>
            <a:chExt cx="2790825" cy="1907294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29027" y="810943"/>
              <a:ext cx="2790825" cy="16383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8987075" y="2348905"/>
              <a:ext cx="16177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/>
                <a:t>Μήλο ψητό</a:t>
              </a:r>
            </a:p>
          </p:txBody>
        </p:sp>
      </p:grpSp>
      <p:grpSp>
        <p:nvGrpSpPr>
          <p:cNvPr id="22" name="Ομάδα 21"/>
          <p:cNvGrpSpPr/>
          <p:nvPr/>
        </p:nvGrpSpPr>
        <p:grpSpPr>
          <a:xfrm>
            <a:off x="683069" y="4059637"/>
            <a:ext cx="3351409" cy="2678788"/>
            <a:chOff x="460374" y="4273560"/>
            <a:chExt cx="3351409" cy="2113131"/>
          </a:xfrm>
        </p:grpSpPr>
        <p:pic>
          <p:nvPicPr>
            <p:cNvPr id="7" name="Εικόνα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0374" y="4273560"/>
              <a:ext cx="3351409" cy="177193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024730" y="6017359"/>
              <a:ext cx="22226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/>
                <a:t>Μαρμελάδα</a:t>
              </a:r>
            </a:p>
          </p:txBody>
        </p:sp>
      </p:grpSp>
      <p:grpSp>
        <p:nvGrpSpPr>
          <p:cNvPr id="21" name="Ομάδα 20"/>
          <p:cNvGrpSpPr/>
          <p:nvPr/>
        </p:nvGrpSpPr>
        <p:grpSpPr>
          <a:xfrm>
            <a:off x="4873563" y="4059637"/>
            <a:ext cx="2516138" cy="2572503"/>
            <a:chOff x="5543502" y="3232757"/>
            <a:chExt cx="2516138" cy="2572503"/>
          </a:xfrm>
        </p:grpSpPr>
        <p:pic>
          <p:nvPicPr>
            <p:cNvPr id="3" name="Εικόνα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3502" y="3232757"/>
              <a:ext cx="2516138" cy="222865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006746" y="5435928"/>
              <a:ext cx="1589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/>
                <a:t>Χυμός μήλου</a:t>
              </a:r>
            </a:p>
          </p:txBody>
        </p:sp>
      </p:grpSp>
      <p:grpSp>
        <p:nvGrpSpPr>
          <p:cNvPr id="18" name="Ομάδα 17"/>
          <p:cNvGrpSpPr/>
          <p:nvPr/>
        </p:nvGrpSpPr>
        <p:grpSpPr>
          <a:xfrm>
            <a:off x="9685203" y="931709"/>
            <a:ext cx="2241428" cy="2352848"/>
            <a:chOff x="6282217" y="409448"/>
            <a:chExt cx="2241428" cy="2352848"/>
          </a:xfrm>
        </p:grpSpPr>
        <p:pic>
          <p:nvPicPr>
            <p:cNvPr id="1028" name="Picture 4" descr="Ελληνικό αποξηραμένο μήλο χωρίς ζάχαρη – 4gai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2217" y="409448"/>
              <a:ext cx="2241428" cy="2033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6304284" y="2392964"/>
              <a:ext cx="2219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err="1"/>
                <a:t>Αποξειραμένα</a:t>
              </a:r>
              <a:r>
                <a:rPr lang="el-GR" b="1" dirty="0"/>
                <a:t> μήλα</a:t>
              </a:r>
            </a:p>
          </p:txBody>
        </p:sp>
      </p:grpSp>
      <p:grpSp>
        <p:nvGrpSpPr>
          <p:cNvPr id="20" name="Ομάδα 19"/>
          <p:cNvGrpSpPr/>
          <p:nvPr/>
        </p:nvGrpSpPr>
        <p:grpSpPr>
          <a:xfrm>
            <a:off x="8507754" y="4273560"/>
            <a:ext cx="2957453" cy="2217182"/>
            <a:chOff x="8627829" y="2642021"/>
            <a:chExt cx="2957453" cy="2217182"/>
          </a:xfrm>
        </p:grpSpPr>
        <p:pic>
          <p:nvPicPr>
            <p:cNvPr id="6" name="Εικόνα 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627829" y="2642021"/>
              <a:ext cx="2466975" cy="184785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9135914" y="4489871"/>
              <a:ext cx="2449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/>
                <a:t>Κομπόστα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8670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ρδιά 1"/>
          <p:cNvSpPr/>
          <p:nvPr/>
        </p:nvSpPr>
        <p:spPr>
          <a:xfrm>
            <a:off x="548639" y="801858"/>
            <a:ext cx="6217920" cy="528945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929" y="490784"/>
            <a:ext cx="4022555" cy="5911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45659" y="2232213"/>
            <a:ext cx="41954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Καλά Χριστούγεννα</a:t>
            </a:r>
          </a:p>
          <a:p>
            <a:r>
              <a:rPr lang="el-GR" sz="20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Πολλά φιλάκια</a:t>
            </a:r>
          </a:p>
          <a:p>
            <a:r>
              <a:rPr lang="el-GR" sz="20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Καλή χρονιά και καλά Χριστούγεννα</a:t>
            </a:r>
          </a:p>
          <a:p>
            <a:r>
              <a:rPr lang="el-GR" sz="20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Καλή πρωτοχρονιά</a:t>
            </a:r>
          </a:p>
          <a:p>
            <a:r>
              <a:rPr lang="el-GR" sz="20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Να έχουμε υγεία</a:t>
            </a:r>
          </a:p>
          <a:p>
            <a:r>
              <a:rPr lang="el-GR" sz="20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Να έχουμε Ειρήνη….</a:t>
            </a:r>
          </a:p>
          <a:p>
            <a:endParaRPr lang="el-GR" sz="2000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33349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84</Words>
  <Application>Microsoft Office PowerPoint</Application>
  <PresentationFormat>Ευρεία οθόνη</PresentationFormat>
  <Paragraphs>21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3" baseType="lpstr">
      <vt:lpstr>Arial</vt:lpstr>
      <vt:lpstr>Bahnschrift SemiLight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tzeni kiriaku</dc:creator>
  <cp:lastModifiedBy>tzeni kiriaku</cp:lastModifiedBy>
  <cp:revision>19</cp:revision>
  <dcterms:created xsi:type="dcterms:W3CDTF">2020-12-10T14:31:34Z</dcterms:created>
  <dcterms:modified xsi:type="dcterms:W3CDTF">2021-01-07T14:31:07Z</dcterms:modified>
</cp:coreProperties>
</file>