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57" r:id="rId3"/>
    <p:sldId id="258" r:id="rId4"/>
    <p:sldId id="261" r:id="rId5"/>
    <p:sldId id="269" r:id="rId6"/>
    <p:sldId id="262" r:id="rId7"/>
    <p:sldId id="265" r:id="rId8"/>
    <p:sldId id="263" r:id="rId9"/>
    <p:sldId id="266" r:id="rId10"/>
    <p:sldId id="267" r:id="rId11"/>
    <p:sldId id="268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-120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386642-BCBD-4BB9-908C-4E22E5A54B47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2E6E774-6286-4CC0-AA34-3328F06EA048}">
      <dgm:prSet/>
      <dgm:spPr/>
      <dgm:t>
        <a:bodyPr/>
        <a:lstStyle/>
        <a:p>
          <a:r>
            <a:rPr lang="el-GR" dirty="0"/>
            <a:t>ΔΥΣΑΡΕΣΤΑ ΣΥΝΑΙΣΘΗΜΑΤΑ</a:t>
          </a:r>
          <a:endParaRPr lang="en-US" dirty="0"/>
        </a:p>
      </dgm:t>
    </dgm:pt>
    <dgm:pt modelId="{5690A63D-D6A3-4A5C-9E2F-DA89CD7E3C20}" type="parTrans" cxnId="{E8F5B914-517E-49A4-9690-A95FFCDC43A1}">
      <dgm:prSet/>
      <dgm:spPr/>
      <dgm:t>
        <a:bodyPr/>
        <a:lstStyle/>
        <a:p>
          <a:endParaRPr lang="en-US"/>
        </a:p>
      </dgm:t>
    </dgm:pt>
    <dgm:pt modelId="{AC921C3D-875E-48B0-8D15-7F76B62BF3C8}" type="sibTrans" cxnId="{E8F5B914-517E-49A4-9690-A95FFCDC43A1}">
      <dgm:prSet/>
      <dgm:spPr/>
      <dgm:t>
        <a:bodyPr/>
        <a:lstStyle/>
        <a:p>
          <a:endParaRPr lang="en-US"/>
        </a:p>
      </dgm:t>
    </dgm:pt>
    <dgm:pt modelId="{830B0138-726C-46DD-8498-613B2A0E3657}">
      <dgm:prSet/>
      <dgm:spPr/>
      <dgm:t>
        <a:bodyPr/>
        <a:lstStyle/>
        <a:p>
          <a:r>
            <a:rPr lang="el-GR" dirty="0"/>
            <a:t>ΑΓΧΟΣ</a:t>
          </a:r>
          <a:endParaRPr lang="en-US" dirty="0"/>
        </a:p>
      </dgm:t>
    </dgm:pt>
    <dgm:pt modelId="{5E697794-B919-4381-B635-533753E14DD6}" type="parTrans" cxnId="{C8ABD514-A486-4ED2-BDA9-A3145DA7A998}">
      <dgm:prSet/>
      <dgm:spPr/>
      <dgm:t>
        <a:bodyPr/>
        <a:lstStyle/>
        <a:p>
          <a:endParaRPr lang="en-US"/>
        </a:p>
      </dgm:t>
    </dgm:pt>
    <dgm:pt modelId="{E9341D6E-66AF-4764-A70B-9D412C14DC8B}" type="sibTrans" cxnId="{C8ABD514-A486-4ED2-BDA9-A3145DA7A998}">
      <dgm:prSet/>
      <dgm:spPr/>
      <dgm:t>
        <a:bodyPr/>
        <a:lstStyle/>
        <a:p>
          <a:endParaRPr lang="en-US"/>
        </a:p>
      </dgm:t>
    </dgm:pt>
    <dgm:pt modelId="{CE65EC90-D760-4671-9BB0-544A2513B242}">
      <dgm:prSet/>
      <dgm:spPr/>
      <dgm:t>
        <a:bodyPr/>
        <a:lstStyle/>
        <a:p>
          <a:r>
            <a:rPr lang="el-GR" dirty="0"/>
            <a:t>ΘΥΜΟΣ</a:t>
          </a:r>
          <a:endParaRPr lang="en-US" dirty="0"/>
        </a:p>
      </dgm:t>
    </dgm:pt>
    <dgm:pt modelId="{C9089ECF-28AE-401D-AAB3-4273581E413D}" type="parTrans" cxnId="{DB37EB27-DA37-4491-9D49-FFB01D27A90C}">
      <dgm:prSet/>
      <dgm:spPr/>
      <dgm:t>
        <a:bodyPr/>
        <a:lstStyle/>
        <a:p>
          <a:endParaRPr lang="en-US"/>
        </a:p>
      </dgm:t>
    </dgm:pt>
    <dgm:pt modelId="{99DFA4DE-D849-42EF-B26F-852EC9AE0E06}" type="sibTrans" cxnId="{DB37EB27-DA37-4491-9D49-FFB01D27A90C}">
      <dgm:prSet/>
      <dgm:spPr/>
      <dgm:t>
        <a:bodyPr/>
        <a:lstStyle/>
        <a:p>
          <a:endParaRPr lang="en-US"/>
        </a:p>
      </dgm:t>
    </dgm:pt>
    <dgm:pt modelId="{3B8A50F9-86F1-468D-9DB1-DB66075ABC96}">
      <dgm:prSet/>
      <dgm:spPr/>
      <dgm:t>
        <a:bodyPr/>
        <a:lstStyle/>
        <a:p>
          <a:r>
            <a:rPr lang="el-GR" dirty="0"/>
            <a:t>ΒΑΡΕΜΑΡΑ-ΑΠΟΥΣΙΑ ΡΟΥΤΙΝΑΣ</a:t>
          </a:r>
          <a:endParaRPr lang="en-US" dirty="0"/>
        </a:p>
      </dgm:t>
    </dgm:pt>
    <dgm:pt modelId="{838F53A8-EF69-46F3-9ED3-6B8774A1FC70}" type="parTrans" cxnId="{7112E8CB-72CF-4049-9755-6A9E3C6C17C4}">
      <dgm:prSet/>
      <dgm:spPr/>
      <dgm:t>
        <a:bodyPr/>
        <a:lstStyle/>
        <a:p>
          <a:endParaRPr lang="en-US"/>
        </a:p>
      </dgm:t>
    </dgm:pt>
    <dgm:pt modelId="{B922466F-D31D-4960-8402-B4BE027DE8FB}" type="sibTrans" cxnId="{7112E8CB-72CF-4049-9755-6A9E3C6C17C4}">
      <dgm:prSet/>
      <dgm:spPr/>
      <dgm:t>
        <a:bodyPr/>
        <a:lstStyle/>
        <a:p>
          <a:endParaRPr lang="en-US"/>
        </a:p>
      </dgm:t>
    </dgm:pt>
    <dgm:pt modelId="{AF49C0C1-5959-4AD0-AB27-CD14A91AE7BF}">
      <dgm:prSet/>
      <dgm:spPr/>
      <dgm:t>
        <a:bodyPr/>
        <a:lstStyle/>
        <a:p>
          <a:r>
            <a:rPr lang="el-GR" dirty="0"/>
            <a:t>ΚΑΤΑΧΡΗΣΗ ΗΛΕΚΤΡΟΝΙΚΩΝ ΣΥΣΚΕΥΩΝ</a:t>
          </a:r>
          <a:endParaRPr lang="en-US" dirty="0"/>
        </a:p>
      </dgm:t>
    </dgm:pt>
    <dgm:pt modelId="{9F8A3F39-9C68-425D-A4E2-3FB50FA779EF}" type="parTrans" cxnId="{7D4A6DC1-9600-4141-9602-FE2E39A33B72}">
      <dgm:prSet/>
      <dgm:spPr/>
      <dgm:t>
        <a:bodyPr/>
        <a:lstStyle/>
        <a:p>
          <a:endParaRPr lang="en-US"/>
        </a:p>
      </dgm:t>
    </dgm:pt>
    <dgm:pt modelId="{7D85EE66-404F-4B2B-BB8B-11C9EA7FB33D}" type="sibTrans" cxnId="{7D4A6DC1-9600-4141-9602-FE2E39A33B72}">
      <dgm:prSet/>
      <dgm:spPr/>
      <dgm:t>
        <a:bodyPr/>
        <a:lstStyle/>
        <a:p>
          <a:endParaRPr lang="en-US"/>
        </a:p>
      </dgm:t>
    </dgm:pt>
    <dgm:pt modelId="{36FE33C5-7258-45B2-BFF8-8B7D7B1B4691}">
      <dgm:prSet/>
      <dgm:spPr/>
      <dgm:t>
        <a:bodyPr/>
        <a:lstStyle/>
        <a:p>
          <a:r>
            <a:rPr lang="el-GR" dirty="0"/>
            <a:t>ΑΝΑΣΦΑΛΕΙΑ ΓΙΑ ΤΟ ΜΕΛΛΟΝ</a:t>
          </a:r>
          <a:endParaRPr lang="en-US" dirty="0"/>
        </a:p>
      </dgm:t>
    </dgm:pt>
    <dgm:pt modelId="{3D760AB6-3B6C-4023-94A1-FCA425A24859}" type="parTrans" cxnId="{F3369DB1-FA93-4C36-B8E7-186780E682F3}">
      <dgm:prSet/>
      <dgm:spPr/>
      <dgm:t>
        <a:bodyPr/>
        <a:lstStyle/>
        <a:p>
          <a:endParaRPr lang="el-GR"/>
        </a:p>
      </dgm:t>
    </dgm:pt>
    <dgm:pt modelId="{675CEC54-6AC0-4B76-8311-6CA46CFFF888}" type="sibTrans" cxnId="{F3369DB1-FA93-4C36-B8E7-186780E682F3}">
      <dgm:prSet/>
      <dgm:spPr/>
      <dgm:t>
        <a:bodyPr/>
        <a:lstStyle/>
        <a:p>
          <a:endParaRPr lang="el-GR"/>
        </a:p>
      </dgm:t>
    </dgm:pt>
    <dgm:pt modelId="{EB9397A7-1A8A-474B-8113-AE7942ABCB8F}">
      <dgm:prSet/>
      <dgm:spPr/>
      <dgm:t>
        <a:bodyPr/>
        <a:lstStyle/>
        <a:p>
          <a:r>
            <a:rPr lang="el-GR" dirty="0"/>
            <a:t>ΑΝΑΣΦΑΛΕΙΑ ΓΙΑ ΤΗΝ ΥΓΕΙΑ</a:t>
          </a:r>
          <a:endParaRPr lang="en-US" dirty="0"/>
        </a:p>
      </dgm:t>
    </dgm:pt>
    <dgm:pt modelId="{25D46D82-BCF4-4733-A439-23318036E796}" type="parTrans" cxnId="{DEE3569D-39CE-4954-A539-47EEE702F3ED}">
      <dgm:prSet/>
      <dgm:spPr/>
      <dgm:t>
        <a:bodyPr/>
        <a:lstStyle/>
        <a:p>
          <a:endParaRPr lang="el-GR"/>
        </a:p>
      </dgm:t>
    </dgm:pt>
    <dgm:pt modelId="{4CD7F5E9-76B3-4ED6-8F13-2B9B560B90FF}" type="sibTrans" cxnId="{DEE3569D-39CE-4954-A539-47EEE702F3ED}">
      <dgm:prSet/>
      <dgm:spPr/>
      <dgm:t>
        <a:bodyPr/>
        <a:lstStyle/>
        <a:p>
          <a:endParaRPr lang="el-GR"/>
        </a:p>
      </dgm:t>
    </dgm:pt>
    <dgm:pt modelId="{A837E72D-E2B7-43CC-B11C-0E8239D4F1C1}">
      <dgm:prSet/>
      <dgm:spPr/>
      <dgm:t>
        <a:bodyPr/>
        <a:lstStyle/>
        <a:p>
          <a:r>
            <a:rPr lang="el-GR" dirty="0"/>
            <a:t>ΜΟΝΑΞΙΑ</a:t>
          </a:r>
          <a:endParaRPr lang="en-US" dirty="0"/>
        </a:p>
      </dgm:t>
    </dgm:pt>
    <dgm:pt modelId="{89EFA0EC-1431-4FD8-9C5A-461B88EF6F61}" type="parTrans" cxnId="{4BB90A67-DADD-4C62-AF44-348AA93E53A1}">
      <dgm:prSet/>
      <dgm:spPr/>
      <dgm:t>
        <a:bodyPr/>
        <a:lstStyle/>
        <a:p>
          <a:endParaRPr lang="el-GR"/>
        </a:p>
      </dgm:t>
    </dgm:pt>
    <dgm:pt modelId="{E2843594-CC80-46A5-96F4-F078CC9F6979}" type="sibTrans" cxnId="{4BB90A67-DADD-4C62-AF44-348AA93E53A1}">
      <dgm:prSet/>
      <dgm:spPr/>
      <dgm:t>
        <a:bodyPr/>
        <a:lstStyle/>
        <a:p>
          <a:endParaRPr lang="el-GR"/>
        </a:p>
      </dgm:t>
    </dgm:pt>
    <dgm:pt modelId="{31B944D0-2E77-4960-AB7C-DB10A7F37F73}">
      <dgm:prSet/>
      <dgm:spPr/>
      <dgm:t>
        <a:bodyPr/>
        <a:lstStyle/>
        <a:p>
          <a:r>
            <a:rPr lang="el-GR" dirty="0"/>
            <a:t>ΔΥΣΚΟΛΙΑ ΣΤΗΝ ΕΠΙΛΥΣΗ ΣΥΓΚΡΟΥΣΕΩΝ ΜΕ ΦΙΛΟΥΣ</a:t>
          </a:r>
          <a:endParaRPr lang="en-US" dirty="0"/>
        </a:p>
      </dgm:t>
    </dgm:pt>
    <dgm:pt modelId="{D712E4CB-858D-40ED-8D65-F2C09A046902}" type="parTrans" cxnId="{F3B481FA-34CE-4D81-9BBF-8AEAAB7AE2EC}">
      <dgm:prSet/>
      <dgm:spPr/>
      <dgm:t>
        <a:bodyPr/>
        <a:lstStyle/>
        <a:p>
          <a:endParaRPr lang="el-GR"/>
        </a:p>
      </dgm:t>
    </dgm:pt>
    <dgm:pt modelId="{5CFCC19C-3C91-4CC9-8D99-BDD0D26563A4}" type="sibTrans" cxnId="{F3B481FA-34CE-4D81-9BBF-8AEAAB7AE2EC}">
      <dgm:prSet/>
      <dgm:spPr/>
      <dgm:t>
        <a:bodyPr/>
        <a:lstStyle/>
        <a:p>
          <a:endParaRPr lang="el-GR"/>
        </a:p>
      </dgm:t>
    </dgm:pt>
    <dgm:pt modelId="{FAB9E492-3628-4A74-8337-70C1B8A3E5D8}" type="pres">
      <dgm:prSet presAssocID="{92386642-BCBD-4BB9-908C-4E22E5A54B4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9C50452E-BBA6-459C-A979-41AFE16CF0B6}" type="pres">
      <dgm:prSet presAssocID="{82E6E774-6286-4CC0-AA34-3328F06EA048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58C7E3E-75E9-45B5-9608-C52104432B86}" type="pres">
      <dgm:prSet presAssocID="{AC921C3D-875E-48B0-8D15-7F76B62BF3C8}" presName="sibTrans" presStyleCnt="0"/>
      <dgm:spPr/>
    </dgm:pt>
    <dgm:pt modelId="{F6064905-FD03-4705-B344-6A210DFB3E89}" type="pres">
      <dgm:prSet presAssocID="{830B0138-726C-46DD-8498-613B2A0E365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EA205F4-7B96-47D7-AB98-02DF60F166CB}" type="pres">
      <dgm:prSet presAssocID="{E9341D6E-66AF-4764-A70B-9D412C14DC8B}" presName="sibTrans" presStyleCnt="0"/>
      <dgm:spPr/>
    </dgm:pt>
    <dgm:pt modelId="{3DBB6746-B818-4AFB-A0FE-ABDEB269787E}" type="pres">
      <dgm:prSet presAssocID="{CE65EC90-D760-4671-9BB0-544A2513B242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14700AB-1D5F-4FAB-9F98-8A42A8CA4D46}" type="pres">
      <dgm:prSet presAssocID="{99DFA4DE-D849-42EF-B26F-852EC9AE0E06}" presName="sibTrans" presStyleCnt="0"/>
      <dgm:spPr/>
    </dgm:pt>
    <dgm:pt modelId="{53A672BB-CD61-486E-B7CC-F73CCEEFCA7A}" type="pres">
      <dgm:prSet presAssocID="{36FE33C5-7258-45B2-BFF8-8B7D7B1B4691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47654A5-4788-4BF3-BAC7-C7B21F83693B}" type="pres">
      <dgm:prSet presAssocID="{675CEC54-6AC0-4B76-8311-6CA46CFFF888}" presName="sibTrans" presStyleCnt="0"/>
      <dgm:spPr/>
    </dgm:pt>
    <dgm:pt modelId="{635A1813-99EB-4E32-ACB0-98C013600C08}" type="pres">
      <dgm:prSet presAssocID="{EB9397A7-1A8A-474B-8113-AE7942ABCB8F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B7616F8-D4CC-4EC9-A317-E3E372529B71}" type="pres">
      <dgm:prSet presAssocID="{4CD7F5E9-76B3-4ED6-8F13-2B9B560B90FF}" presName="sibTrans" presStyleCnt="0"/>
      <dgm:spPr/>
    </dgm:pt>
    <dgm:pt modelId="{19FB7397-353C-4932-9322-0B0556702338}" type="pres">
      <dgm:prSet presAssocID="{A837E72D-E2B7-43CC-B11C-0E8239D4F1C1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00C805C-714F-4951-8A94-A532E800A69E}" type="pres">
      <dgm:prSet presAssocID="{E2843594-CC80-46A5-96F4-F078CC9F6979}" presName="sibTrans" presStyleCnt="0"/>
      <dgm:spPr/>
    </dgm:pt>
    <dgm:pt modelId="{81826F5D-D964-4EE4-B7A7-E0F15382C5AF}" type="pres">
      <dgm:prSet presAssocID="{31B944D0-2E77-4960-AB7C-DB10A7F37F73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536ABA0-6BC3-4624-BEC1-983C703A860A}" type="pres">
      <dgm:prSet presAssocID="{5CFCC19C-3C91-4CC9-8D99-BDD0D26563A4}" presName="sibTrans" presStyleCnt="0"/>
      <dgm:spPr/>
    </dgm:pt>
    <dgm:pt modelId="{C710E835-431B-47E7-86B8-CC2E9A1C90C9}" type="pres">
      <dgm:prSet presAssocID="{3B8A50F9-86F1-468D-9DB1-DB66075ABC96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D3750C0-182F-47C7-AA3D-F9573C41D154}" type="pres">
      <dgm:prSet presAssocID="{B922466F-D31D-4960-8402-B4BE027DE8FB}" presName="sibTrans" presStyleCnt="0"/>
      <dgm:spPr/>
    </dgm:pt>
    <dgm:pt modelId="{6C72D1CB-1542-4A18-92C7-90746797DB09}" type="pres">
      <dgm:prSet presAssocID="{AF49C0C1-5959-4AD0-AB27-CD14A91AE7BF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24FA6633-9B95-4055-A679-2922EAB31CCE}" type="presOf" srcId="{3B8A50F9-86F1-468D-9DB1-DB66075ABC96}" destId="{C710E835-431B-47E7-86B8-CC2E9A1C90C9}" srcOrd="0" destOrd="0" presId="urn:microsoft.com/office/officeart/2005/8/layout/default"/>
    <dgm:cxn modelId="{7D4A6DC1-9600-4141-9602-FE2E39A33B72}" srcId="{92386642-BCBD-4BB9-908C-4E22E5A54B47}" destId="{AF49C0C1-5959-4AD0-AB27-CD14A91AE7BF}" srcOrd="8" destOrd="0" parTransId="{9F8A3F39-9C68-425D-A4E2-3FB50FA779EF}" sibTransId="{7D85EE66-404F-4B2B-BB8B-11C9EA7FB33D}"/>
    <dgm:cxn modelId="{3AEA598E-4CB8-40FF-A0FC-73674A754D4D}" type="presOf" srcId="{36FE33C5-7258-45B2-BFF8-8B7D7B1B4691}" destId="{53A672BB-CD61-486E-B7CC-F73CCEEFCA7A}" srcOrd="0" destOrd="0" presId="urn:microsoft.com/office/officeart/2005/8/layout/default"/>
    <dgm:cxn modelId="{2C8DB8CE-3165-4577-93BD-7D43D69CF034}" type="presOf" srcId="{CE65EC90-D760-4671-9BB0-544A2513B242}" destId="{3DBB6746-B818-4AFB-A0FE-ABDEB269787E}" srcOrd="0" destOrd="0" presId="urn:microsoft.com/office/officeart/2005/8/layout/default"/>
    <dgm:cxn modelId="{4BB90A67-DADD-4C62-AF44-348AA93E53A1}" srcId="{92386642-BCBD-4BB9-908C-4E22E5A54B47}" destId="{A837E72D-E2B7-43CC-B11C-0E8239D4F1C1}" srcOrd="5" destOrd="0" parTransId="{89EFA0EC-1431-4FD8-9C5A-461B88EF6F61}" sibTransId="{E2843594-CC80-46A5-96F4-F078CC9F6979}"/>
    <dgm:cxn modelId="{4EC576D1-E51D-4C0F-AE61-7054E151DB20}" type="presOf" srcId="{82E6E774-6286-4CC0-AA34-3328F06EA048}" destId="{9C50452E-BBA6-459C-A979-41AFE16CF0B6}" srcOrd="0" destOrd="0" presId="urn:microsoft.com/office/officeart/2005/8/layout/default"/>
    <dgm:cxn modelId="{B03C1234-D60C-4680-B44A-FC6BD969F569}" type="presOf" srcId="{AF49C0C1-5959-4AD0-AB27-CD14A91AE7BF}" destId="{6C72D1CB-1542-4A18-92C7-90746797DB09}" srcOrd="0" destOrd="0" presId="urn:microsoft.com/office/officeart/2005/8/layout/default"/>
    <dgm:cxn modelId="{C8ABD514-A486-4ED2-BDA9-A3145DA7A998}" srcId="{92386642-BCBD-4BB9-908C-4E22E5A54B47}" destId="{830B0138-726C-46DD-8498-613B2A0E3657}" srcOrd="1" destOrd="0" parTransId="{5E697794-B919-4381-B635-533753E14DD6}" sibTransId="{E9341D6E-66AF-4764-A70B-9D412C14DC8B}"/>
    <dgm:cxn modelId="{8931B822-E558-4CAF-95E0-B3C69F58F78A}" type="presOf" srcId="{31B944D0-2E77-4960-AB7C-DB10A7F37F73}" destId="{81826F5D-D964-4EE4-B7A7-E0F15382C5AF}" srcOrd="0" destOrd="0" presId="urn:microsoft.com/office/officeart/2005/8/layout/default"/>
    <dgm:cxn modelId="{F3B481FA-34CE-4D81-9BBF-8AEAAB7AE2EC}" srcId="{92386642-BCBD-4BB9-908C-4E22E5A54B47}" destId="{31B944D0-2E77-4960-AB7C-DB10A7F37F73}" srcOrd="6" destOrd="0" parTransId="{D712E4CB-858D-40ED-8D65-F2C09A046902}" sibTransId="{5CFCC19C-3C91-4CC9-8D99-BDD0D26563A4}"/>
    <dgm:cxn modelId="{DB37EB27-DA37-4491-9D49-FFB01D27A90C}" srcId="{92386642-BCBD-4BB9-908C-4E22E5A54B47}" destId="{CE65EC90-D760-4671-9BB0-544A2513B242}" srcOrd="2" destOrd="0" parTransId="{C9089ECF-28AE-401D-AAB3-4273581E413D}" sibTransId="{99DFA4DE-D849-42EF-B26F-852EC9AE0E06}"/>
    <dgm:cxn modelId="{1F63D781-ECAF-40CF-A34C-A633D98688AD}" type="presOf" srcId="{830B0138-726C-46DD-8498-613B2A0E3657}" destId="{F6064905-FD03-4705-B344-6A210DFB3E89}" srcOrd="0" destOrd="0" presId="urn:microsoft.com/office/officeart/2005/8/layout/default"/>
    <dgm:cxn modelId="{DEE3569D-39CE-4954-A539-47EEE702F3ED}" srcId="{92386642-BCBD-4BB9-908C-4E22E5A54B47}" destId="{EB9397A7-1A8A-474B-8113-AE7942ABCB8F}" srcOrd="4" destOrd="0" parTransId="{25D46D82-BCF4-4733-A439-23318036E796}" sibTransId="{4CD7F5E9-76B3-4ED6-8F13-2B9B560B90FF}"/>
    <dgm:cxn modelId="{E8F5B914-517E-49A4-9690-A95FFCDC43A1}" srcId="{92386642-BCBD-4BB9-908C-4E22E5A54B47}" destId="{82E6E774-6286-4CC0-AA34-3328F06EA048}" srcOrd="0" destOrd="0" parTransId="{5690A63D-D6A3-4A5C-9E2F-DA89CD7E3C20}" sibTransId="{AC921C3D-875E-48B0-8D15-7F76B62BF3C8}"/>
    <dgm:cxn modelId="{8795E261-B81E-4A4E-886A-8E8EECD669EF}" type="presOf" srcId="{A837E72D-E2B7-43CC-B11C-0E8239D4F1C1}" destId="{19FB7397-353C-4932-9322-0B0556702338}" srcOrd="0" destOrd="0" presId="urn:microsoft.com/office/officeart/2005/8/layout/default"/>
    <dgm:cxn modelId="{7112E8CB-72CF-4049-9755-6A9E3C6C17C4}" srcId="{92386642-BCBD-4BB9-908C-4E22E5A54B47}" destId="{3B8A50F9-86F1-468D-9DB1-DB66075ABC96}" srcOrd="7" destOrd="0" parTransId="{838F53A8-EF69-46F3-9ED3-6B8774A1FC70}" sibTransId="{B922466F-D31D-4960-8402-B4BE027DE8FB}"/>
    <dgm:cxn modelId="{F3369DB1-FA93-4C36-B8E7-186780E682F3}" srcId="{92386642-BCBD-4BB9-908C-4E22E5A54B47}" destId="{36FE33C5-7258-45B2-BFF8-8B7D7B1B4691}" srcOrd="3" destOrd="0" parTransId="{3D760AB6-3B6C-4023-94A1-FCA425A24859}" sibTransId="{675CEC54-6AC0-4B76-8311-6CA46CFFF888}"/>
    <dgm:cxn modelId="{5C508DB3-9F82-4D5A-A833-96B12BAE4B60}" type="presOf" srcId="{92386642-BCBD-4BB9-908C-4E22E5A54B47}" destId="{FAB9E492-3628-4A74-8337-70C1B8A3E5D8}" srcOrd="0" destOrd="0" presId="urn:microsoft.com/office/officeart/2005/8/layout/default"/>
    <dgm:cxn modelId="{60D5AFDE-694F-4561-A3AB-512938517FA1}" type="presOf" srcId="{EB9397A7-1A8A-474B-8113-AE7942ABCB8F}" destId="{635A1813-99EB-4E32-ACB0-98C013600C08}" srcOrd="0" destOrd="0" presId="urn:microsoft.com/office/officeart/2005/8/layout/default"/>
    <dgm:cxn modelId="{923D2FAF-264E-4D19-AE31-7DE01C7B1E22}" type="presParOf" srcId="{FAB9E492-3628-4A74-8337-70C1B8A3E5D8}" destId="{9C50452E-BBA6-459C-A979-41AFE16CF0B6}" srcOrd="0" destOrd="0" presId="urn:microsoft.com/office/officeart/2005/8/layout/default"/>
    <dgm:cxn modelId="{5FF0BFF4-A9C8-4ED6-990E-D09E7054D59E}" type="presParOf" srcId="{FAB9E492-3628-4A74-8337-70C1B8A3E5D8}" destId="{458C7E3E-75E9-45B5-9608-C52104432B86}" srcOrd="1" destOrd="0" presId="urn:microsoft.com/office/officeart/2005/8/layout/default"/>
    <dgm:cxn modelId="{56DC53B0-3F3A-4492-93F0-DFC71192A23F}" type="presParOf" srcId="{FAB9E492-3628-4A74-8337-70C1B8A3E5D8}" destId="{F6064905-FD03-4705-B344-6A210DFB3E89}" srcOrd="2" destOrd="0" presId="urn:microsoft.com/office/officeart/2005/8/layout/default"/>
    <dgm:cxn modelId="{395E3FE6-8314-4147-BE1C-C4C22BDC2B78}" type="presParOf" srcId="{FAB9E492-3628-4A74-8337-70C1B8A3E5D8}" destId="{6EA205F4-7B96-47D7-AB98-02DF60F166CB}" srcOrd="3" destOrd="0" presId="urn:microsoft.com/office/officeart/2005/8/layout/default"/>
    <dgm:cxn modelId="{A6E87328-4E6E-4D2D-AF85-F4FA81482AFF}" type="presParOf" srcId="{FAB9E492-3628-4A74-8337-70C1B8A3E5D8}" destId="{3DBB6746-B818-4AFB-A0FE-ABDEB269787E}" srcOrd="4" destOrd="0" presId="urn:microsoft.com/office/officeart/2005/8/layout/default"/>
    <dgm:cxn modelId="{FDFFA5C5-0080-4780-93D8-59E5281FF3DB}" type="presParOf" srcId="{FAB9E492-3628-4A74-8337-70C1B8A3E5D8}" destId="{C14700AB-1D5F-4FAB-9F98-8A42A8CA4D46}" srcOrd="5" destOrd="0" presId="urn:microsoft.com/office/officeart/2005/8/layout/default"/>
    <dgm:cxn modelId="{ED53498A-5B32-4792-8DB3-E0F759286757}" type="presParOf" srcId="{FAB9E492-3628-4A74-8337-70C1B8A3E5D8}" destId="{53A672BB-CD61-486E-B7CC-F73CCEEFCA7A}" srcOrd="6" destOrd="0" presId="urn:microsoft.com/office/officeart/2005/8/layout/default"/>
    <dgm:cxn modelId="{97ADEA17-C85A-4470-B5D6-DF598473B89A}" type="presParOf" srcId="{FAB9E492-3628-4A74-8337-70C1B8A3E5D8}" destId="{E47654A5-4788-4BF3-BAC7-C7B21F83693B}" srcOrd="7" destOrd="0" presId="urn:microsoft.com/office/officeart/2005/8/layout/default"/>
    <dgm:cxn modelId="{ADA26202-EB4A-4306-83D3-92FCA2146D50}" type="presParOf" srcId="{FAB9E492-3628-4A74-8337-70C1B8A3E5D8}" destId="{635A1813-99EB-4E32-ACB0-98C013600C08}" srcOrd="8" destOrd="0" presId="urn:microsoft.com/office/officeart/2005/8/layout/default"/>
    <dgm:cxn modelId="{554E6E00-70F4-4C35-BEC7-9D45EBE82312}" type="presParOf" srcId="{FAB9E492-3628-4A74-8337-70C1B8A3E5D8}" destId="{3B7616F8-D4CC-4EC9-A317-E3E372529B71}" srcOrd="9" destOrd="0" presId="urn:microsoft.com/office/officeart/2005/8/layout/default"/>
    <dgm:cxn modelId="{576C3B14-F64F-4AD3-85F0-655B1F6DCD2C}" type="presParOf" srcId="{FAB9E492-3628-4A74-8337-70C1B8A3E5D8}" destId="{19FB7397-353C-4932-9322-0B0556702338}" srcOrd="10" destOrd="0" presId="urn:microsoft.com/office/officeart/2005/8/layout/default"/>
    <dgm:cxn modelId="{B727D765-ED10-45D2-BF82-0F6C0B45D0DA}" type="presParOf" srcId="{FAB9E492-3628-4A74-8337-70C1B8A3E5D8}" destId="{D00C805C-714F-4951-8A94-A532E800A69E}" srcOrd="11" destOrd="0" presId="urn:microsoft.com/office/officeart/2005/8/layout/default"/>
    <dgm:cxn modelId="{5E73FB02-303A-4B6B-ADDE-97B42A57369D}" type="presParOf" srcId="{FAB9E492-3628-4A74-8337-70C1B8A3E5D8}" destId="{81826F5D-D964-4EE4-B7A7-E0F15382C5AF}" srcOrd="12" destOrd="0" presId="urn:microsoft.com/office/officeart/2005/8/layout/default"/>
    <dgm:cxn modelId="{288AA16E-7F5D-4AA3-A139-A5C74781EE1E}" type="presParOf" srcId="{FAB9E492-3628-4A74-8337-70C1B8A3E5D8}" destId="{2536ABA0-6BC3-4624-BEC1-983C703A860A}" srcOrd="13" destOrd="0" presId="urn:microsoft.com/office/officeart/2005/8/layout/default"/>
    <dgm:cxn modelId="{5E51AA31-229E-479E-BF13-5C8464BCC775}" type="presParOf" srcId="{FAB9E492-3628-4A74-8337-70C1B8A3E5D8}" destId="{C710E835-431B-47E7-86B8-CC2E9A1C90C9}" srcOrd="14" destOrd="0" presId="urn:microsoft.com/office/officeart/2005/8/layout/default"/>
    <dgm:cxn modelId="{C887E059-3D28-4F57-9C6F-3C9C6F4A106D}" type="presParOf" srcId="{FAB9E492-3628-4A74-8337-70C1B8A3E5D8}" destId="{1D3750C0-182F-47C7-AA3D-F9573C41D154}" srcOrd="15" destOrd="0" presId="urn:microsoft.com/office/officeart/2005/8/layout/default"/>
    <dgm:cxn modelId="{9631FE9C-F869-4C26-9F9A-71189E4FA702}" type="presParOf" srcId="{FAB9E492-3628-4A74-8337-70C1B8A3E5D8}" destId="{6C72D1CB-1542-4A18-92C7-90746797DB09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57CB85-E911-402B-A5D6-671FB6244C7F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0E1B589-86AF-48E4-96F1-AA8449E151CC}">
      <dgm:prSet/>
      <dgm:spPr/>
      <dgm:t>
        <a:bodyPr/>
        <a:lstStyle/>
        <a:p>
          <a:r>
            <a:rPr lang="el-GR"/>
            <a:t>ΔΡΩ</a:t>
          </a:r>
          <a:endParaRPr lang="en-US"/>
        </a:p>
      </dgm:t>
    </dgm:pt>
    <dgm:pt modelId="{EA993E3A-70A5-4FD4-86A5-0AE0E3DBC852}" type="parTrans" cxnId="{C1845725-40AE-44B5-A0D5-0259C2EA893B}">
      <dgm:prSet/>
      <dgm:spPr/>
      <dgm:t>
        <a:bodyPr/>
        <a:lstStyle/>
        <a:p>
          <a:endParaRPr lang="en-US"/>
        </a:p>
      </dgm:t>
    </dgm:pt>
    <dgm:pt modelId="{0AB50A20-92BC-403F-B0CE-ACBBBF056388}" type="sibTrans" cxnId="{C1845725-40AE-44B5-A0D5-0259C2EA893B}">
      <dgm:prSet/>
      <dgm:spPr/>
      <dgm:t>
        <a:bodyPr/>
        <a:lstStyle/>
        <a:p>
          <a:endParaRPr lang="en-US"/>
        </a:p>
      </dgm:t>
    </dgm:pt>
    <dgm:pt modelId="{1FEB7A78-EFE0-4F8E-8BCD-E07BC872948A}">
      <dgm:prSet/>
      <dgm:spPr/>
      <dgm:t>
        <a:bodyPr/>
        <a:lstStyle/>
        <a:p>
          <a:r>
            <a:rPr lang="el-GR"/>
            <a:t>ΕΦΕΥΡΙΣΚΩ</a:t>
          </a:r>
          <a:endParaRPr lang="en-US"/>
        </a:p>
      </dgm:t>
    </dgm:pt>
    <dgm:pt modelId="{7FFAFDBF-BE07-496A-A193-E425571BD863}" type="parTrans" cxnId="{CA47A7A7-3428-44E2-8E70-15F1577C4AD6}">
      <dgm:prSet/>
      <dgm:spPr/>
      <dgm:t>
        <a:bodyPr/>
        <a:lstStyle/>
        <a:p>
          <a:endParaRPr lang="en-US"/>
        </a:p>
      </dgm:t>
    </dgm:pt>
    <dgm:pt modelId="{7A58CB6C-D649-4CE4-A407-F3BFF93D27F7}" type="sibTrans" cxnId="{CA47A7A7-3428-44E2-8E70-15F1577C4AD6}">
      <dgm:prSet/>
      <dgm:spPr/>
      <dgm:t>
        <a:bodyPr/>
        <a:lstStyle/>
        <a:p>
          <a:endParaRPr lang="en-US"/>
        </a:p>
      </dgm:t>
    </dgm:pt>
    <dgm:pt modelId="{1D015383-04C8-4567-BB51-0956F8E5B5D2}">
      <dgm:prSet/>
      <dgm:spPr/>
      <dgm:t>
        <a:bodyPr/>
        <a:lstStyle/>
        <a:p>
          <a:r>
            <a:rPr lang="el-GR"/>
            <a:t>ΠΡΟΣΑΡΜΟΖΟΜΑΙ</a:t>
          </a:r>
          <a:endParaRPr lang="en-US"/>
        </a:p>
      </dgm:t>
    </dgm:pt>
    <dgm:pt modelId="{D70C54F2-B5EA-4592-A509-F018DBB1DB8B}" type="parTrans" cxnId="{F63C92D5-FE02-4074-A6FD-8658339EF54E}">
      <dgm:prSet/>
      <dgm:spPr/>
      <dgm:t>
        <a:bodyPr/>
        <a:lstStyle/>
        <a:p>
          <a:endParaRPr lang="en-US"/>
        </a:p>
      </dgm:t>
    </dgm:pt>
    <dgm:pt modelId="{390486C4-9F30-4EC4-A5D8-28031C384A67}" type="sibTrans" cxnId="{F63C92D5-FE02-4074-A6FD-8658339EF54E}">
      <dgm:prSet/>
      <dgm:spPr/>
      <dgm:t>
        <a:bodyPr/>
        <a:lstStyle/>
        <a:p>
          <a:endParaRPr lang="en-US"/>
        </a:p>
      </dgm:t>
    </dgm:pt>
    <dgm:pt modelId="{A526291D-ECA3-4C3F-80C0-6250542B8E80}">
      <dgm:prSet/>
      <dgm:spPr/>
      <dgm:t>
        <a:bodyPr/>
        <a:lstStyle/>
        <a:p>
          <a:r>
            <a:rPr lang="el-GR"/>
            <a:t>ΓΙΝΟΜΑΙ ΕΥΕΛΙΚΤΟΣ/Η</a:t>
          </a:r>
          <a:endParaRPr lang="en-US"/>
        </a:p>
      </dgm:t>
    </dgm:pt>
    <dgm:pt modelId="{7C66317F-0304-4DB6-9BDA-2FDEAA4EE14A}" type="parTrans" cxnId="{90F2F78D-702C-404E-8AD6-1735714D4339}">
      <dgm:prSet/>
      <dgm:spPr/>
      <dgm:t>
        <a:bodyPr/>
        <a:lstStyle/>
        <a:p>
          <a:endParaRPr lang="en-US"/>
        </a:p>
      </dgm:t>
    </dgm:pt>
    <dgm:pt modelId="{A5D48348-F4F9-4260-9749-32EF6E767721}" type="sibTrans" cxnId="{90F2F78D-702C-404E-8AD6-1735714D4339}">
      <dgm:prSet/>
      <dgm:spPr/>
      <dgm:t>
        <a:bodyPr/>
        <a:lstStyle/>
        <a:p>
          <a:endParaRPr lang="en-US"/>
        </a:p>
      </dgm:t>
    </dgm:pt>
    <dgm:pt modelId="{FEBDBF44-335A-4C35-88BE-A18767CDDA1F}" type="pres">
      <dgm:prSet presAssocID="{1957CB85-E911-402B-A5D6-671FB6244C7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BDD6B8C3-D5D0-4813-BFC8-FECF234A0AE3}" type="pres">
      <dgm:prSet presAssocID="{1957CB85-E911-402B-A5D6-671FB6244C7F}" presName="dummyMaxCanvas" presStyleCnt="0">
        <dgm:presLayoutVars/>
      </dgm:prSet>
      <dgm:spPr/>
    </dgm:pt>
    <dgm:pt modelId="{CD8BFDCF-334E-4F78-BB54-D929FD3C94E2}" type="pres">
      <dgm:prSet presAssocID="{1957CB85-E911-402B-A5D6-671FB6244C7F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BC80E08-BDD7-4D44-B0D6-903D18F3E1E6}" type="pres">
      <dgm:prSet presAssocID="{1957CB85-E911-402B-A5D6-671FB6244C7F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3A662B8-2BD2-4037-A910-BC17D1069D29}" type="pres">
      <dgm:prSet presAssocID="{1957CB85-E911-402B-A5D6-671FB6244C7F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CE63278-630B-47F4-9AAD-85FE7358139B}" type="pres">
      <dgm:prSet presAssocID="{1957CB85-E911-402B-A5D6-671FB6244C7F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DF7AA19-D202-469F-A93C-736532C2FD16}" type="pres">
      <dgm:prSet presAssocID="{1957CB85-E911-402B-A5D6-671FB6244C7F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094318B-C686-4571-8E37-8F75DB5D4BB5}" type="pres">
      <dgm:prSet presAssocID="{1957CB85-E911-402B-A5D6-671FB6244C7F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ECB8AB4-0E00-4651-999A-E7D9D10C3A55}" type="pres">
      <dgm:prSet presAssocID="{1957CB85-E911-402B-A5D6-671FB6244C7F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FE0A2EF-0BEC-4F12-8204-62A16580E93E}" type="pres">
      <dgm:prSet presAssocID="{1957CB85-E911-402B-A5D6-671FB6244C7F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84265D9-80F9-4DA0-9E40-C311D0B1E38B}" type="pres">
      <dgm:prSet presAssocID="{1957CB85-E911-402B-A5D6-671FB6244C7F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82A24DD-9383-48D9-AA0C-710FE0A145B4}" type="pres">
      <dgm:prSet presAssocID="{1957CB85-E911-402B-A5D6-671FB6244C7F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8DFF746-1201-48DD-8F2B-C9F8AE05086B}" type="pres">
      <dgm:prSet presAssocID="{1957CB85-E911-402B-A5D6-671FB6244C7F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D6B4CCC7-1772-456F-A8EA-BD5DFEE6B687}" type="presOf" srcId="{A526291D-ECA3-4C3F-80C0-6250542B8E80}" destId="{98DFF746-1201-48DD-8F2B-C9F8AE05086B}" srcOrd="1" destOrd="0" presId="urn:microsoft.com/office/officeart/2005/8/layout/vProcess5"/>
    <dgm:cxn modelId="{24879F70-6BAA-4E6E-AD33-2DA56CB1B71E}" type="presOf" srcId="{7A58CB6C-D649-4CE4-A407-F3BFF93D27F7}" destId="{6094318B-C686-4571-8E37-8F75DB5D4BB5}" srcOrd="0" destOrd="0" presId="urn:microsoft.com/office/officeart/2005/8/layout/vProcess5"/>
    <dgm:cxn modelId="{CA47A7A7-3428-44E2-8E70-15F1577C4AD6}" srcId="{1957CB85-E911-402B-A5D6-671FB6244C7F}" destId="{1FEB7A78-EFE0-4F8E-8BCD-E07BC872948A}" srcOrd="1" destOrd="0" parTransId="{7FFAFDBF-BE07-496A-A193-E425571BD863}" sibTransId="{7A58CB6C-D649-4CE4-A407-F3BFF93D27F7}"/>
    <dgm:cxn modelId="{FB7A82C3-F98D-494E-B668-1E8B5889FA96}" type="presOf" srcId="{1D015383-04C8-4567-BB51-0956F8E5B5D2}" destId="{882A24DD-9383-48D9-AA0C-710FE0A145B4}" srcOrd="1" destOrd="0" presId="urn:microsoft.com/office/officeart/2005/8/layout/vProcess5"/>
    <dgm:cxn modelId="{C1845725-40AE-44B5-A0D5-0259C2EA893B}" srcId="{1957CB85-E911-402B-A5D6-671FB6244C7F}" destId="{40E1B589-86AF-48E4-96F1-AA8449E151CC}" srcOrd="0" destOrd="0" parTransId="{EA993E3A-70A5-4FD4-86A5-0AE0E3DBC852}" sibTransId="{0AB50A20-92BC-403F-B0CE-ACBBBF056388}"/>
    <dgm:cxn modelId="{50D6408F-C02F-40E0-94D8-6F8714CB4176}" type="presOf" srcId="{40E1B589-86AF-48E4-96F1-AA8449E151CC}" destId="{CD8BFDCF-334E-4F78-BB54-D929FD3C94E2}" srcOrd="0" destOrd="0" presId="urn:microsoft.com/office/officeart/2005/8/layout/vProcess5"/>
    <dgm:cxn modelId="{DAE7EA65-55E5-4B19-985D-F7B76528539C}" type="presOf" srcId="{1957CB85-E911-402B-A5D6-671FB6244C7F}" destId="{FEBDBF44-335A-4C35-88BE-A18767CDDA1F}" srcOrd="0" destOrd="0" presId="urn:microsoft.com/office/officeart/2005/8/layout/vProcess5"/>
    <dgm:cxn modelId="{ECE3DC3F-1023-426A-9FFF-C4DD161FFDD6}" type="presOf" srcId="{1D015383-04C8-4567-BB51-0956F8E5B5D2}" destId="{63A662B8-2BD2-4037-A910-BC17D1069D29}" srcOrd="0" destOrd="0" presId="urn:microsoft.com/office/officeart/2005/8/layout/vProcess5"/>
    <dgm:cxn modelId="{90F2F78D-702C-404E-8AD6-1735714D4339}" srcId="{1957CB85-E911-402B-A5D6-671FB6244C7F}" destId="{A526291D-ECA3-4C3F-80C0-6250542B8E80}" srcOrd="3" destOrd="0" parTransId="{7C66317F-0304-4DB6-9BDA-2FDEAA4EE14A}" sibTransId="{A5D48348-F4F9-4260-9749-32EF6E767721}"/>
    <dgm:cxn modelId="{25C52DDE-6C37-4A12-80CE-0E9EBEFE364A}" type="presOf" srcId="{0AB50A20-92BC-403F-B0CE-ACBBBF056388}" destId="{8DF7AA19-D202-469F-A93C-736532C2FD16}" srcOrd="0" destOrd="0" presId="urn:microsoft.com/office/officeart/2005/8/layout/vProcess5"/>
    <dgm:cxn modelId="{7DE758C1-58BF-451B-9C2B-55AD89712572}" type="presOf" srcId="{1FEB7A78-EFE0-4F8E-8BCD-E07BC872948A}" destId="{484265D9-80F9-4DA0-9E40-C311D0B1E38B}" srcOrd="1" destOrd="0" presId="urn:microsoft.com/office/officeart/2005/8/layout/vProcess5"/>
    <dgm:cxn modelId="{BC770320-AE85-4C2C-9997-4AADA7784CDC}" type="presOf" srcId="{390486C4-9F30-4EC4-A5D8-28031C384A67}" destId="{3ECB8AB4-0E00-4651-999A-E7D9D10C3A55}" srcOrd="0" destOrd="0" presId="urn:microsoft.com/office/officeart/2005/8/layout/vProcess5"/>
    <dgm:cxn modelId="{18806D68-53FE-4DB0-835B-51B3FA96D9A3}" type="presOf" srcId="{A526291D-ECA3-4C3F-80C0-6250542B8E80}" destId="{4CE63278-630B-47F4-9AAD-85FE7358139B}" srcOrd="0" destOrd="0" presId="urn:microsoft.com/office/officeart/2005/8/layout/vProcess5"/>
    <dgm:cxn modelId="{64B26010-E3C2-413C-8E6B-8F8C98E5F052}" type="presOf" srcId="{40E1B589-86AF-48E4-96F1-AA8449E151CC}" destId="{3FE0A2EF-0BEC-4F12-8204-62A16580E93E}" srcOrd="1" destOrd="0" presId="urn:microsoft.com/office/officeart/2005/8/layout/vProcess5"/>
    <dgm:cxn modelId="{421C67E6-7FEE-4EEE-86CD-E31AEC0F6024}" type="presOf" srcId="{1FEB7A78-EFE0-4F8E-8BCD-E07BC872948A}" destId="{FBC80E08-BDD7-4D44-B0D6-903D18F3E1E6}" srcOrd="0" destOrd="0" presId="urn:microsoft.com/office/officeart/2005/8/layout/vProcess5"/>
    <dgm:cxn modelId="{F63C92D5-FE02-4074-A6FD-8658339EF54E}" srcId="{1957CB85-E911-402B-A5D6-671FB6244C7F}" destId="{1D015383-04C8-4567-BB51-0956F8E5B5D2}" srcOrd="2" destOrd="0" parTransId="{D70C54F2-B5EA-4592-A509-F018DBB1DB8B}" sibTransId="{390486C4-9F30-4EC4-A5D8-28031C384A67}"/>
    <dgm:cxn modelId="{A42570D4-33E1-4DD6-B6E5-F9F389455D6D}" type="presParOf" srcId="{FEBDBF44-335A-4C35-88BE-A18767CDDA1F}" destId="{BDD6B8C3-D5D0-4813-BFC8-FECF234A0AE3}" srcOrd="0" destOrd="0" presId="urn:microsoft.com/office/officeart/2005/8/layout/vProcess5"/>
    <dgm:cxn modelId="{B3DEAF64-F8A5-4A09-9E7F-6246780C245A}" type="presParOf" srcId="{FEBDBF44-335A-4C35-88BE-A18767CDDA1F}" destId="{CD8BFDCF-334E-4F78-BB54-D929FD3C94E2}" srcOrd="1" destOrd="0" presId="urn:microsoft.com/office/officeart/2005/8/layout/vProcess5"/>
    <dgm:cxn modelId="{5DD17A66-17FD-4C02-AE84-C2A89D3B95CF}" type="presParOf" srcId="{FEBDBF44-335A-4C35-88BE-A18767CDDA1F}" destId="{FBC80E08-BDD7-4D44-B0D6-903D18F3E1E6}" srcOrd="2" destOrd="0" presId="urn:microsoft.com/office/officeart/2005/8/layout/vProcess5"/>
    <dgm:cxn modelId="{2A94E4CE-388F-4A38-9BBF-9C0C74EE1113}" type="presParOf" srcId="{FEBDBF44-335A-4C35-88BE-A18767CDDA1F}" destId="{63A662B8-2BD2-4037-A910-BC17D1069D29}" srcOrd="3" destOrd="0" presId="urn:microsoft.com/office/officeart/2005/8/layout/vProcess5"/>
    <dgm:cxn modelId="{AF856808-D67D-4AFD-A417-C3DC999E224D}" type="presParOf" srcId="{FEBDBF44-335A-4C35-88BE-A18767CDDA1F}" destId="{4CE63278-630B-47F4-9AAD-85FE7358139B}" srcOrd="4" destOrd="0" presId="urn:microsoft.com/office/officeart/2005/8/layout/vProcess5"/>
    <dgm:cxn modelId="{42FDC43A-93B5-4CDC-8A10-09CF67B10985}" type="presParOf" srcId="{FEBDBF44-335A-4C35-88BE-A18767CDDA1F}" destId="{8DF7AA19-D202-469F-A93C-736532C2FD16}" srcOrd="5" destOrd="0" presId="urn:microsoft.com/office/officeart/2005/8/layout/vProcess5"/>
    <dgm:cxn modelId="{E549D385-9A40-46F7-9195-5808E319A8EA}" type="presParOf" srcId="{FEBDBF44-335A-4C35-88BE-A18767CDDA1F}" destId="{6094318B-C686-4571-8E37-8F75DB5D4BB5}" srcOrd="6" destOrd="0" presId="urn:microsoft.com/office/officeart/2005/8/layout/vProcess5"/>
    <dgm:cxn modelId="{9DB271F1-C847-473A-8413-5C9C6979AAB8}" type="presParOf" srcId="{FEBDBF44-335A-4C35-88BE-A18767CDDA1F}" destId="{3ECB8AB4-0E00-4651-999A-E7D9D10C3A55}" srcOrd="7" destOrd="0" presId="urn:microsoft.com/office/officeart/2005/8/layout/vProcess5"/>
    <dgm:cxn modelId="{8C7E8250-043F-4396-9168-B392CF5AEA7F}" type="presParOf" srcId="{FEBDBF44-335A-4C35-88BE-A18767CDDA1F}" destId="{3FE0A2EF-0BEC-4F12-8204-62A16580E93E}" srcOrd="8" destOrd="0" presId="urn:microsoft.com/office/officeart/2005/8/layout/vProcess5"/>
    <dgm:cxn modelId="{E0FD0E9B-5A1F-4087-859B-DEE8208296E0}" type="presParOf" srcId="{FEBDBF44-335A-4C35-88BE-A18767CDDA1F}" destId="{484265D9-80F9-4DA0-9E40-C311D0B1E38B}" srcOrd="9" destOrd="0" presId="urn:microsoft.com/office/officeart/2005/8/layout/vProcess5"/>
    <dgm:cxn modelId="{99370FE3-EBA6-4BE2-B302-CE54740B5289}" type="presParOf" srcId="{FEBDBF44-335A-4C35-88BE-A18767CDDA1F}" destId="{882A24DD-9383-48D9-AA0C-710FE0A145B4}" srcOrd="10" destOrd="0" presId="urn:microsoft.com/office/officeart/2005/8/layout/vProcess5"/>
    <dgm:cxn modelId="{E2B039DF-708A-4D3A-BAF8-3A9305723CD8}" type="presParOf" srcId="{FEBDBF44-335A-4C35-88BE-A18767CDDA1F}" destId="{98DFF746-1201-48DD-8F2B-C9F8AE05086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0452E-BBA6-459C-A979-41AFE16CF0B6}">
      <dsp:nvSpPr>
        <dsp:cNvPr id="0" name=""/>
        <dsp:cNvSpPr/>
      </dsp:nvSpPr>
      <dsp:spPr>
        <a:xfrm>
          <a:off x="805457" y="1428"/>
          <a:ext cx="1964531" cy="117871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/>
            <a:t>ΔΥΣΑΡΕΣΤΑ ΣΥΝΑΙΣΘΗΜΑΤΑ</a:t>
          </a:r>
          <a:endParaRPr lang="en-US" sz="1800" kern="1200" dirty="0"/>
        </a:p>
      </dsp:txBody>
      <dsp:txXfrm>
        <a:off x="805457" y="1428"/>
        <a:ext cx="1964531" cy="1178718"/>
      </dsp:txXfrm>
    </dsp:sp>
    <dsp:sp modelId="{F6064905-FD03-4705-B344-6A210DFB3E89}">
      <dsp:nvSpPr>
        <dsp:cNvPr id="0" name=""/>
        <dsp:cNvSpPr/>
      </dsp:nvSpPr>
      <dsp:spPr>
        <a:xfrm>
          <a:off x="2966442" y="1428"/>
          <a:ext cx="1964531" cy="117871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/>
            <a:t>ΑΓΧΟΣ</a:t>
          </a:r>
          <a:endParaRPr lang="en-US" sz="1800" kern="1200" dirty="0"/>
        </a:p>
      </dsp:txBody>
      <dsp:txXfrm>
        <a:off x="2966442" y="1428"/>
        <a:ext cx="1964531" cy="1178718"/>
      </dsp:txXfrm>
    </dsp:sp>
    <dsp:sp modelId="{3DBB6746-B818-4AFB-A0FE-ABDEB269787E}">
      <dsp:nvSpPr>
        <dsp:cNvPr id="0" name=""/>
        <dsp:cNvSpPr/>
      </dsp:nvSpPr>
      <dsp:spPr>
        <a:xfrm>
          <a:off x="5127426" y="1428"/>
          <a:ext cx="1964531" cy="117871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/>
            <a:t>ΘΥΜΟΣ</a:t>
          </a:r>
          <a:endParaRPr lang="en-US" sz="1800" kern="1200" dirty="0"/>
        </a:p>
      </dsp:txBody>
      <dsp:txXfrm>
        <a:off x="5127426" y="1428"/>
        <a:ext cx="1964531" cy="1178718"/>
      </dsp:txXfrm>
    </dsp:sp>
    <dsp:sp modelId="{53A672BB-CD61-486E-B7CC-F73CCEEFCA7A}">
      <dsp:nvSpPr>
        <dsp:cNvPr id="0" name=""/>
        <dsp:cNvSpPr/>
      </dsp:nvSpPr>
      <dsp:spPr>
        <a:xfrm>
          <a:off x="7288410" y="1428"/>
          <a:ext cx="1964531" cy="117871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/>
            <a:t>ΑΝΑΣΦΑΛΕΙΑ ΓΙΑ ΤΟ ΜΕΛΛΟΝ</a:t>
          </a:r>
          <a:endParaRPr lang="en-US" sz="1800" kern="1200" dirty="0"/>
        </a:p>
      </dsp:txBody>
      <dsp:txXfrm>
        <a:off x="7288410" y="1428"/>
        <a:ext cx="1964531" cy="1178718"/>
      </dsp:txXfrm>
    </dsp:sp>
    <dsp:sp modelId="{635A1813-99EB-4E32-ACB0-98C013600C08}">
      <dsp:nvSpPr>
        <dsp:cNvPr id="0" name=""/>
        <dsp:cNvSpPr/>
      </dsp:nvSpPr>
      <dsp:spPr>
        <a:xfrm>
          <a:off x="805457" y="1376600"/>
          <a:ext cx="1964531" cy="117871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/>
            <a:t>ΑΝΑΣΦΑΛΕΙΑ ΓΙΑ ΤΗΝ ΥΓΕΙΑ</a:t>
          </a:r>
          <a:endParaRPr lang="en-US" sz="1800" kern="1200" dirty="0"/>
        </a:p>
      </dsp:txBody>
      <dsp:txXfrm>
        <a:off x="805457" y="1376600"/>
        <a:ext cx="1964531" cy="1178718"/>
      </dsp:txXfrm>
    </dsp:sp>
    <dsp:sp modelId="{19FB7397-353C-4932-9322-0B0556702338}">
      <dsp:nvSpPr>
        <dsp:cNvPr id="0" name=""/>
        <dsp:cNvSpPr/>
      </dsp:nvSpPr>
      <dsp:spPr>
        <a:xfrm>
          <a:off x="2966442" y="1376600"/>
          <a:ext cx="1964531" cy="117871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/>
            <a:t>ΜΟΝΑΞΙΑ</a:t>
          </a:r>
          <a:endParaRPr lang="en-US" sz="1800" kern="1200" dirty="0"/>
        </a:p>
      </dsp:txBody>
      <dsp:txXfrm>
        <a:off x="2966442" y="1376600"/>
        <a:ext cx="1964531" cy="1178718"/>
      </dsp:txXfrm>
    </dsp:sp>
    <dsp:sp modelId="{81826F5D-D964-4EE4-B7A7-E0F15382C5AF}">
      <dsp:nvSpPr>
        <dsp:cNvPr id="0" name=""/>
        <dsp:cNvSpPr/>
      </dsp:nvSpPr>
      <dsp:spPr>
        <a:xfrm>
          <a:off x="5127426" y="1376600"/>
          <a:ext cx="1964531" cy="117871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/>
            <a:t>ΔΥΣΚΟΛΙΑ ΣΤΗΝ ΕΠΙΛΥΣΗ ΣΥΓΚΡΟΥΣΕΩΝ ΜΕ ΦΙΛΟΥΣ</a:t>
          </a:r>
          <a:endParaRPr lang="en-US" sz="1800" kern="1200" dirty="0"/>
        </a:p>
      </dsp:txBody>
      <dsp:txXfrm>
        <a:off x="5127426" y="1376600"/>
        <a:ext cx="1964531" cy="1178718"/>
      </dsp:txXfrm>
    </dsp:sp>
    <dsp:sp modelId="{C710E835-431B-47E7-86B8-CC2E9A1C90C9}">
      <dsp:nvSpPr>
        <dsp:cNvPr id="0" name=""/>
        <dsp:cNvSpPr/>
      </dsp:nvSpPr>
      <dsp:spPr>
        <a:xfrm>
          <a:off x="7288410" y="1376600"/>
          <a:ext cx="1964531" cy="117871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/>
            <a:t>ΒΑΡΕΜΑΡΑ-ΑΠΟΥΣΙΑ ΡΟΥΤΙΝΑΣ</a:t>
          </a:r>
          <a:endParaRPr lang="en-US" sz="1800" kern="1200" dirty="0"/>
        </a:p>
      </dsp:txBody>
      <dsp:txXfrm>
        <a:off x="7288410" y="1376600"/>
        <a:ext cx="1964531" cy="1178718"/>
      </dsp:txXfrm>
    </dsp:sp>
    <dsp:sp modelId="{6C72D1CB-1542-4A18-92C7-90746797DB09}">
      <dsp:nvSpPr>
        <dsp:cNvPr id="0" name=""/>
        <dsp:cNvSpPr/>
      </dsp:nvSpPr>
      <dsp:spPr>
        <a:xfrm>
          <a:off x="4046934" y="2751772"/>
          <a:ext cx="1964531" cy="117871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/>
            <a:t>ΚΑΤΑΧΡΗΣΗ ΗΛΕΚΤΡΟΝΙΚΩΝ ΣΥΣΚΕΥΩΝ</a:t>
          </a:r>
          <a:endParaRPr lang="en-US" sz="1800" kern="1200" dirty="0"/>
        </a:p>
      </dsp:txBody>
      <dsp:txXfrm>
        <a:off x="4046934" y="2751772"/>
        <a:ext cx="1964531" cy="11787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8BFDCF-334E-4F78-BB54-D929FD3C94E2}">
      <dsp:nvSpPr>
        <dsp:cNvPr id="0" name=""/>
        <dsp:cNvSpPr/>
      </dsp:nvSpPr>
      <dsp:spPr>
        <a:xfrm>
          <a:off x="0" y="0"/>
          <a:ext cx="4724944" cy="11507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/>
            <a:t>ΔΡΩ</a:t>
          </a:r>
          <a:endParaRPr lang="en-US" sz="2800" kern="1200"/>
        </a:p>
      </dsp:txBody>
      <dsp:txXfrm>
        <a:off x="33705" y="33705"/>
        <a:ext cx="3385947" cy="1083347"/>
      </dsp:txXfrm>
    </dsp:sp>
    <dsp:sp modelId="{FBC80E08-BDD7-4D44-B0D6-903D18F3E1E6}">
      <dsp:nvSpPr>
        <dsp:cNvPr id="0" name=""/>
        <dsp:cNvSpPr/>
      </dsp:nvSpPr>
      <dsp:spPr>
        <a:xfrm>
          <a:off x="395714" y="1359986"/>
          <a:ext cx="4724944" cy="1150757"/>
        </a:xfrm>
        <a:prstGeom prst="roundRect">
          <a:avLst>
            <a:gd name="adj" fmla="val 10000"/>
          </a:avLst>
        </a:prstGeom>
        <a:solidFill>
          <a:schemeClr val="accent2">
            <a:hueOff val="-441124"/>
            <a:satOff val="497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/>
            <a:t>ΕΦΕΥΡΙΣΚΩ</a:t>
          </a:r>
          <a:endParaRPr lang="en-US" sz="2800" kern="1200"/>
        </a:p>
      </dsp:txBody>
      <dsp:txXfrm>
        <a:off x="429419" y="1393691"/>
        <a:ext cx="3513827" cy="1083347"/>
      </dsp:txXfrm>
    </dsp:sp>
    <dsp:sp modelId="{63A662B8-2BD2-4037-A910-BC17D1069D29}">
      <dsp:nvSpPr>
        <dsp:cNvPr id="0" name=""/>
        <dsp:cNvSpPr/>
      </dsp:nvSpPr>
      <dsp:spPr>
        <a:xfrm>
          <a:off x="785522" y="2719973"/>
          <a:ext cx="4724944" cy="1150757"/>
        </a:xfrm>
        <a:prstGeom prst="roundRect">
          <a:avLst>
            <a:gd name="adj" fmla="val 10000"/>
          </a:avLst>
        </a:prstGeom>
        <a:solidFill>
          <a:schemeClr val="accent2">
            <a:hueOff val="-882249"/>
            <a:satOff val="995"/>
            <a:lumOff val="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/>
            <a:t>ΠΡΟΣΑΡΜΟΖΟΜΑΙ</a:t>
          </a:r>
          <a:endParaRPr lang="en-US" sz="2800" kern="1200"/>
        </a:p>
      </dsp:txBody>
      <dsp:txXfrm>
        <a:off x="819227" y="2753678"/>
        <a:ext cx="3519734" cy="1083347"/>
      </dsp:txXfrm>
    </dsp:sp>
    <dsp:sp modelId="{4CE63278-630B-47F4-9AAD-85FE7358139B}">
      <dsp:nvSpPr>
        <dsp:cNvPr id="0" name=""/>
        <dsp:cNvSpPr/>
      </dsp:nvSpPr>
      <dsp:spPr>
        <a:xfrm>
          <a:off x="1181236" y="4079960"/>
          <a:ext cx="4724944" cy="1150757"/>
        </a:xfrm>
        <a:prstGeom prst="roundRect">
          <a:avLst>
            <a:gd name="adj" fmla="val 10000"/>
          </a:avLst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/>
            <a:t>ΓΙΝΟΜΑΙ ΕΥΕΛΙΚΤΟΣ/Η</a:t>
          </a:r>
          <a:endParaRPr lang="en-US" sz="2800" kern="1200"/>
        </a:p>
      </dsp:txBody>
      <dsp:txXfrm>
        <a:off x="1214941" y="4113665"/>
        <a:ext cx="3513827" cy="1083347"/>
      </dsp:txXfrm>
    </dsp:sp>
    <dsp:sp modelId="{8DF7AA19-D202-469F-A93C-736532C2FD16}">
      <dsp:nvSpPr>
        <dsp:cNvPr id="0" name=""/>
        <dsp:cNvSpPr/>
      </dsp:nvSpPr>
      <dsp:spPr>
        <a:xfrm>
          <a:off x="3976952" y="881375"/>
          <a:ext cx="747992" cy="74799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/>
        </a:p>
      </dsp:txBody>
      <dsp:txXfrm>
        <a:off x="4145250" y="881375"/>
        <a:ext cx="411396" cy="562864"/>
      </dsp:txXfrm>
    </dsp:sp>
    <dsp:sp modelId="{6094318B-C686-4571-8E37-8F75DB5D4BB5}">
      <dsp:nvSpPr>
        <dsp:cNvPr id="0" name=""/>
        <dsp:cNvSpPr/>
      </dsp:nvSpPr>
      <dsp:spPr>
        <a:xfrm>
          <a:off x="4372666" y="2241362"/>
          <a:ext cx="747992" cy="74799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920934"/>
            <a:satOff val="6135"/>
            <a:lumOff val="56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920934"/>
              <a:satOff val="6135"/>
              <a:lumOff val="5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/>
        </a:p>
      </dsp:txBody>
      <dsp:txXfrm>
        <a:off x="4540964" y="2241362"/>
        <a:ext cx="411396" cy="562864"/>
      </dsp:txXfrm>
    </dsp:sp>
    <dsp:sp modelId="{3ECB8AB4-0E00-4651-999A-E7D9D10C3A55}">
      <dsp:nvSpPr>
        <dsp:cNvPr id="0" name=""/>
        <dsp:cNvSpPr/>
      </dsp:nvSpPr>
      <dsp:spPr>
        <a:xfrm>
          <a:off x="4762474" y="3601349"/>
          <a:ext cx="747992" cy="74799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841867"/>
            <a:satOff val="12270"/>
            <a:lumOff val="112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841867"/>
              <a:satOff val="12270"/>
              <a:lumOff val="11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/>
        </a:p>
      </dsp:txBody>
      <dsp:txXfrm>
        <a:off x="4930772" y="3601349"/>
        <a:ext cx="411396" cy="5628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12/23/2020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895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40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633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12/23/2020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8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093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12/23/2020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96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12/23/2020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17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12/23/2020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48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12/23/2020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98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12/23/2020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6022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12/23/2020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0655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11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5">
            <a:extLst>
              <a:ext uri="{FF2B5EF4-FFF2-40B4-BE49-F238E27FC236}">
                <a16:creationId xmlns="" xmlns:a16="http://schemas.microsoft.com/office/drawing/2014/main" id="{C4DAE230-71F7-4B5D-8884-60E4F7DD111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49" name="Rectangle 37">
            <a:extLst>
              <a:ext uri="{FF2B5EF4-FFF2-40B4-BE49-F238E27FC236}">
                <a16:creationId xmlns="" xmlns:a16="http://schemas.microsoft.com/office/drawing/2014/main" id="{75B2E110-E151-4703-8A63-49ABA9BB73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34269298-B39A-4EA6-9644-64F4C2736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1170" y="3726485"/>
            <a:ext cx="9732773" cy="1465112"/>
          </a:xfrm>
        </p:spPr>
        <p:txBody>
          <a:bodyPr>
            <a:normAutofit/>
          </a:bodyPr>
          <a:lstStyle/>
          <a:p>
            <a:r>
              <a:rPr lang="el-G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ΔΙΑΧΕΙΡΙΖΟΜΑΙ </a:t>
            </a:r>
            <a:r>
              <a:rPr lang="el-GR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τι</a:t>
            </a:r>
            <a:r>
              <a:rPr lang="el-GR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l-G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συναισθηματικεσ</a:t>
            </a:r>
            <a:r>
              <a:rPr lang="el-G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επιπτωσεισ</a:t>
            </a:r>
            <a:r>
              <a:rPr lang="el-G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τησ</a:t>
            </a:r>
            <a:r>
              <a:rPr lang="el-G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πανδημιασ</a:t>
            </a:r>
            <a:endParaRPr lang="el-G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61F82DE3-7455-4FDA-A802-7975049F7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191597"/>
            <a:ext cx="9517450" cy="638904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l-GR" dirty="0"/>
              <a:t>ΝΑΥΣΙΚΑ ΒΡΑΤΣΙΝΗ,</a:t>
            </a:r>
            <a:endParaRPr lang="en-US" dirty="0"/>
          </a:p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l-GR" dirty="0"/>
              <a:t>ΨΥ</a:t>
            </a:r>
            <a:r>
              <a:rPr lang="en-US" dirty="0"/>
              <a:t>X</a:t>
            </a:r>
            <a:r>
              <a:rPr lang="el-GR" smtClean="0"/>
              <a:t>ΟΛΟΓΟΣ</a:t>
            </a:r>
            <a:endParaRPr lang="el-GR" dirty="0"/>
          </a:p>
        </p:txBody>
      </p:sp>
      <p:sp>
        <p:nvSpPr>
          <p:cNvPr id="50" name="Rectangle 39">
            <a:extLst>
              <a:ext uri="{FF2B5EF4-FFF2-40B4-BE49-F238E27FC236}">
                <a16:creationId xmlns="" xmlns:a16="http://schemas.microsoft.com/office/drawing/2014/main" id="{8E5A367F-2C45-4F9B-8882-C2B98DF822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1" name="Straight Connector 41">
            <a:extLst>
              <a:ext uri="{FF2B5EF4-FFF2-40B4-BE49-F238E27FC236}">
                <a16:creationId xmlns="" xmlns:a16="http://schemas.microsoft.com/office/drawing/2014/main" id="{701E288A-A346-4DA1-8C36-FEA990BCAC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25018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43">
            <a:extLst>
              <a:ext uri="{FF2B5EF4-FFF2-40B4-BE49-F238E27FC236}">
                <a16:creationId xmlns="" xmlns:a16="http://schemas.microsoft.com/office/drawing/2014/main" id="{75712D89-374F-4DC4-BF2A-9F48C41E91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694182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45">
            <a:extLst>
              <a:ext uri="{FF2B5EF4-FFF2-40B4-BE49-F238E27FC236}">
                <a16:creationId xmlns="" xmlns:a16="http://schemas.microsoft.com/office/drawing/2014/main" id="{FC2FC56B-D168-47CD-B287-283CD2D5BE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250180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Εικόνα 4" descr="Εικόνα που περιέχει άτομο, εσωτερικό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0C4C20E6-2883-4C09-B82B-449270E2E6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223" r="2" b="17063"/>
          <a:stretch/>
        </p:blipFill>
        <p:spPr>
          <a:xfrm>
            <a:off x="2827765" y="1395172"/>
            <a:ext cx="6547054" cy="221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25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0F158FCE-9BEF-4229-AA5C-76F907497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ΚΙΝΗΘΕΙΤΕ-ΕΝΕΡΓΟΠΟΙΕΙΣΤΕ ΤΟ ΣΩΜΑ ΣΑΣ</a:t>
            </a:r>
          </a:p>
          <a:p>
            <a:r>
              <a:rPr lang="el-GR" dirty="0"/>
              <a:t>ΚΑΝΤΕ ΓΥΜΝΑΣΤΙΚΗ </a:t>
            </a:r>
            <a:r>
              <a:rPr lang="en-US" dirty="0"/>
              <a:t>ONLINE </a:t>
            </a:r>
            <a:r>
              <a:rPr lang="el-GR" dirty="0"/>
              <a:t>ΜΕ ΤΟΥΣ ΦΙΛΟΥΣ ΣΑΣ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8C8DE3FF-F6C8-4F2F-9490-ACC596BC25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331157" y="2520809"/>
            <a:ext cx="2430780" cy="1816381"/>
          </a:xfrm>
        </p:spPr>
        <p:txBody>
          <a:bodyPr>
            <a:normAutofit fontScale="70000" lnSpcReduction="20000"/>
          </a:bodyPr>
          <a:lstStyle/>
          <a:p>
            <a:r>
              <a:rPr lang="en-US" sz="28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ΤΙ ΝΑ ΚΑΝΩ ΓΙΑ ΝΑ ΕΝΙΣΧΥΣΩ ΤΗΝ ΨΥΧΙΚΗ ΜΟΥ ΑΝΘΕΚΤΙΚΟΤΗΤΑ;</a:t>
            </a:r>
            <a:endParaRPr lang="el-GR" sz="2800" dirty="0"/>
          </a:p>
        </p:txBody>
      </p:sp>
      <p:pic>
        <p:nvPicPr>
          <p:cNvPr id="6" name="Εικόνα 5" descr="Εικόνα που περιέχει κείμενο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E10E106D-E856-4A9C-95B8-C55F0CCF17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070" y="2081830"/>
            <a:ext cx="6449517" cy="3627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47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3B7B7E25-5374-49E6-9E6A-BC5A774C6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l-GR" dirty="0"/>
              <a:t>ΠΙΚΕΝΤΡΩΘΕΙΤΕ ΣΤΟ ΕΑΥΤΟ ΣΑΣ/ΣΕ ΑΥΤΑ ΠΟΥ ΕΧΕΤΕ ΚΑΤΑΦΕΡΕΙ ΜΕΧΡΙ ΣΗΜΕΡΑ. ΕΙΝΑΙ ΠΕΡΙΣΣΟΤΕΡΑ ΑΠΟ ΟΣΑ ΝΟΜΙΖΕΤΕ!</a:t>
            </a:r>
          </a:p>
          <a:p>
            <a:r>
              <a:rPr lang="el-GR" dirty="0"/>
              <a:t>ΕΠΙΚΕΝΤΡΩΘΕΙΤΕ ΣΕ ΑΥΤΑ ΠΟΥ ΗΔΗ ΕΧΕΤΕ</a:t>
            </a:r>
            <a:endParaRPr lang="en-US" dirty="0"/>
          </a:p>
          <a:p>
            <a:endParaRPr lang="el-GR" dirty="0"/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13F6E973-3771-4C7F-94AF-D788DC1C1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96400" y="1676400"/>
            <a:ext cx="2430780" cy="3505200"/>
          </a:xfrm>
        </p:spPr>
        <p:txBody>
          <a:bodyPr>
            <a:normAutofit fontScale="92500" lnSpcReduction="20000"/>
          </a:bodyPr>
          <a:lstStyle/>
          <a:p>
            <a:r>
              <a:rPr lang="en-US" sz="3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ΤΙ ΝΑ ΚΑΝΩ ΓΙΑ ΝΑ ΕΝΙΣΧΥΣΩ ΤΗΝ ΨΥΧΙΚΗ ΜΟΥ ΑΝΘΕΚΤΙΚΟΤΗΤΑ;</a:t>
            </a:r>
            <a:endParaRPr lang="el-GR" dirty="0"/>
          </a:p>
        </p:txBody>
      </p:sp>
      <p:pic>
        <p:nvPicPr>
          <p:cNvPr id="6" name="Εικόνα 5" descr="Εικόνα που περιέχει χλόη, υπαίθριος, λουλούδι, κίτρινο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A9993105-3EAF-4ABD-83D6-7069BE62A6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0831" y="1972558"/>
            <a:ext cx="3705225" cy="427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34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9">
            <a:extLst>
              <a:ext uri="{FF2B5EF4-FFF2-40B4-BE49-F238E27FC236}">
                <a16:creationId xmlns="" xmlns:a16="http://schemas.microsoft.com/office/drawing/2014/main" id="{1B5D6631-F74B-410E-B60D-7C97D6D770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Rectangle 11">
            <a:extLst>
              <a:ext uri="{FF2B5EF4-FFF2-40B4-BE49-F238E27FC236}">
                <a16:creationId xmlns="" xmlns:a16="http://schemas.microsoft.com/office/drawing/2014/main" id="{6F300CB1-0412-47A2-BA30-07135C98E7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46" name="Rectangle 13">
            <a:extLst>
              <a:ext uri="{FF2B5EF4-FFF2-40B4-BE49-F238E27FC236}">
                <a16:creationId xmlns="" xmlns:a16="http://schemas.microsoft.com/office/drawing/2014/main" id="{C1AC820A-F7A7-46F3-933A-2CCC7201D3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47" name="Rectangle 15">
            <a:extLst>
              <a:ext uri="{FF2B5EF4-FFF2-40B4-BE49-F238E27FC236}">
                <a16:creationId xmlns="" xmlns:a16="http://schemas.microsoft.com/office/drawing/2014/main" id="{8DAFCA3D-277C-4C06-BC17-5108F3A700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8" name="Group 17">
            <a:extLst>
              <a:ext uri="{FF2B5EF4-FFF2-40B4-BE49-F238E27FC236}">
                <a16:creationId xmlns="" xmlns:a16="http://schemas.microsoft.com/office/drawing/2014/main" id="{5457DF47-900A-447E-9B61-2B94B74950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84772325-EEFF-4BA8-841C-29A78A2E43F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AD3094C5-7785-41DD-B095-217D26651E5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ED3CF66E-289D-4AB8-85D9-C0B9AE18B6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22">
            <a:extLst>
              <a:ext uri="{FF2B5EF4-FFF2-40B4-BE49-F238E27FC236}">
                <a16:creationId xmlns="" xmlns:a16="http://schemas.microsoft.com/office/drawing/2014/main" id="{C4DAE230-71F7-4B5D-8884-60E4F7DD111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50" name="Rectangle 24">
            <a:extLst>
              <a:ext uri="{FF2B5EF4-FFF2-40B4-BE49-F238E27FC236}">
                <a16:creationId xmlns="" xmlns:a16="http://schemas.microsoft.com/office/drawing/2014/main" id="{75B2E110-E151-4703-8A63-49ABA9BB73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BDB25C0B-1035-4976-BF65-047A40F34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7607" y="4227439"/>
            <a:ext cx="9732773" cy="146511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5100" dirty="0"/>
              <a:t>ΚΑΛΕΣ ΓΙΟΡΤΕΣ !!! </a:t>
            </a:r>
            <a:br>
              <a:rPr lang="en-US" sz="5100" dirty="0"/>
            </a:br>
            <a:r>
              <a:rPr lang="en-US" sz="5100" dirty="0"/>
              <a:t>ΜΕ ΨΥΧΙΚΗ</a:t>
            </a:r>
            <a:r>
              <a:rPr lang="el-GR" sz="5100" dirty="0"/>
              <a:t>…</a:t>
            </a:r>
            <a:r>
              <a:rPr lang="en-US" sz="5100" dirty="0"/>
              <a:t>ΑΝΘΕΚΤΙΚΟΤΗΤΑ !!!</a:t>
            </a:r>
            <a:br>
              <a:rPr lang="en-US" sz="5100" dirty="0"/>
            </a:br>
            <a:endParaRPr lang="en-US" sz="5100" dirty="0"/>
          </a:p>
        </p:txBody>
      </p:sp>
      <p:sp>
        <p:nvSpPr>
          <p:cNvPr id="51" name="Rectangle 26">
            <a:extLst>
              <a:ext uri="{FF2B5EF4-FFF2-40B4-BE49-F238E27FC236}">
                <a16:creationId xmlns="" xmlns:a16="http://schemas.microsoft.com/office/drawing/2014/main" id="{8E5A367F-2C45-4F9B-8882-C2B98DF822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2" name="Straight Connector 28">
            <a:extLst>
              <a:ext uri="{FF2B5EF4-FFF2-40B4-BE49-F238E27FC236}">
                <a16:creationId xmlns="" xmlns:a16="http://schemas.microsoft.com/office/drawing/2014/main" id="{701E288A-A346-4DA1-8C36-FEA990BCAC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25018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30">
            <a:extLst>
              <a:ext uri="{FF2B5EF4-FFF2-40B4-BE49-F238E27FC236}">
                <a16:creationId xmlns="" xmlns:a16="http://schemas.microsoft.com/office/drawing/2014/main" id="{75712D89-374F-4DC4-BF2A-9F48C41E91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694182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32">
            <a:extLst>
              <a:ext uri="{FF2B5EF4-FFF2-40B4-BE49-F238E27FC236}">
                <a16:creationId xmlns="" xmlns:a16="http://schemas.microsoft.com/office/drawing/2014/main" id="{FC2FC56B-D168-47CD-B287-283CD2D5BE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250180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Εικόνα 4" descr="Εικόνα που περιέχει εσωτερικό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6732D7BA-C75A-4203-BA06-47ECC441D6B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235" r="2" b="22574"/>
          <a:stretch/>
        </p:blipFill>
        <p:spPr>
          <a:xfrm>
            <a:off x="2827765" y="1395172"/>
            <a:ext cx="6547054" cy="221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67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="" xmlns:a16="http://schemas.microsoft.com/office/drawing/2014/main" id="{E192707B-B929-41A7-9B41-E959A1C689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Εικόνα 8" descr="Εικόνα που περιέχει άτομο, εσωτερικό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8123F5F7-E8C1-4FE0-8676-CF27ECC895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l="8683" r="1094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BF96B12-53D3-489D-B94C-E7972C225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el-GR" sz="4400"/>
              <a:t>ΨΥΧΟΛΟΓΙΚΕΣ ΕΠΙΠΤΩΣΕΙΣ ΤΗΣ ΠΑΝΔΗΜΙΑΣ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8FB4235C-4505-46C7-AD8F-8769A1972FC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graphicFrame>
        <p:nvGraphicFramePr>
          <p:cNvPr id="5" name="Θέση περιεχομένου 2">
            <a:extLst>
              <a:ext uri="{FF2B5EF4-FFF2-40B4-BE49-F238E27FC236}">
                <a16:creationId xmlns="" xmlns:a16="http://schemas.microsoft.com/office/drawing/2014/main" id="{F5E5BDFE-2E14-4CEC-9E57-050E58774D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3603789"/>
              </p:ext>
            </p:extLst>
          </p:nvPr>
        </p:nvGraphicFramePr>
        <p:xfrm>
          <a:off x="1066800" y="2103120"/>
          <a:ext cx="10058400" cy="3931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836987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="" xmlns:a16="http://schemas.microsoft.com/office/drawing/2014/main" id="{CD000060-D06D-4A48-BD8E-978966CCA7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27654" y="727628"/>
            <a:ext cx="5367164" cy="541555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64" name="Rectangle 63">
            <a:extLst>
              <a:ext uri="{FF2B5EF4-FFF2-40B4-BE49-F238E27FC236}">
                <a16:creationId xmlns="" xmlns:a16="http://schemas.microsoft.com/office/drawing/2014/main" id="{DE4E5113-B3D0-40F8-9F39-B2C2BF92AE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83978" y="886862"/>
            <a:ext cx="5054517" cy="509708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5" name="Εικόνα 4" descr="Εικόνα που περιέχει κείμενο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41BB97ED-670F-4171-A508-5CD62DAB8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017" y="1228185"/>
            <a:ext cx="4414438" cy="4414438"/>
          </a:xfrm>
          <a:prstGeom prst="rect">
            <a:avLst/>
          </a:prstGeom>
        </p:spPr>
      </p:pic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F80A17AE-F184-4E65-A534-C863ED795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2215" y="1438988"/>
            <a:ext cx="4957554" cy="3496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800" dirty="0"/>
              <a:t>ΚΑΘΕ ΕΝΑΣ ΜΟΝΑΔΙΚΟΣ !!!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l-GR" sz="2800" dirty="0"/>
          </a:p>
          <a:p>
            <a:pPr marL="0" indent="0">
              <a:buNone/>
            </a:pPr>
            <a:r>
              <a:rPr lang="el-GR" sz="2800" dirty="0"/>
              <a:t>ΚΑΝΕΝΑΣ ΔΕ ΝΙΩΘΕΙ ΑΚΡΙΒΩΣ ΤΟ ΙΔΙΟ ΜΕ ΤΟΝ ΙΔΙΟ ΤΡΟΠΟ...</a:t>
            </a:r>
            <a:endParaRPr lang="en-US" sz="2800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4133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52C9F0CC-9F30-4B99-AC35-5A6C416A05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 useBgFill="1">
        <p:nvSpPr>
          <p:cNvPr id="47" name="Rectangle 46">
            <a:extLst>
              <a:ext uri="{FF2B5EF4-FFF2-40B4-BE49-F238E27FC236}">
                <a16:creationId xmlns="" xmlns:a16="http://schemas.microsoft.com/office/drawing/2014/main" id="{7455F7F3-3A58-4BBB-95C7-CF706F9FFA1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3AE3D314-6F93-4D91-8C0F-E92657F465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335DC797-A78D-4FC8-B096-4F4C58CCE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ΨΥΧΙΚΗ ΑΝΘΕΚΤΙΚΟΤΗΤΑ</a:t>
            </a:r>
          </a:p>
        </p:txBody>
      </p:sp>
      <p:graphicFrame>
        <p:nvGraphicFramePr>
          <p:cNvPr id="40" name="Θέση περιεχομένου 2">
            <a:extLst>
              <a:ext uri="{FF2B5EF4-FFF2-40B4-BE49-F238E27FC236}">
                <a16:creationId xmlns="" xmlns:a16="http://schemas.microsoft.com/office/drawing/2014/main" id="{65D5BA06-A548-46D0-AD7F-9F2B106E53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3892103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988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8A8CC72E-2E84-4568-A9B6-C2EEAB08C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l-GR" dirty="0"/>
              <a:t>ΔΙΑΧΩΡΙΖΩ ΤΑ ΠΡΑΓΜΑΤΑ ΣΕ ΑΥΤΑ ΠΟΥ ΜΠΟΡΩ ΝΑ ΕΛΕΓΞΩ ΚΑΙ ΣΕ ΑΥΤΑ ΠΟΥ ΔΕΝ ΜΠΟΡΩ!!!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l-GR" dirty="0"/>
              <a:t>ΕΠΙΚΕΝΤΡΩΝΟΜΑΙ ΣΕ ΑΥΤΑ ΠΟΥ ΕΙΝΑΙ ΣΤΟΝ ΕΛΕΓΧΟ ΜΟΥ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ABCAEC6E-3B3B-4798-99E0-9D7FE33D69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343534" y="1597843"/>
            <a:ext cx="2430780" cy="3505200"/>
          </a:xfrm>
        </p:spPr>
        <p:txBody>
          <a:bodyPr>
            <a:normAutofit fontScale="92500" lnSpcReduction="20000"/>
          </a:bodyPr>
          <a:lstStyle/>
          <a:p>
            <a:r>
              <a:rPr lang="en-US" sz="3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ΤΙ ΝΑ ΚΑΝΩ ΓΙΑ ΝΑ ΕΝΙΣΧΥΣΩ ΤΗΝ ΨΥΧΙΚΗ ΜΟΥ ΑΝΘΕΚΤΙΚΟΤΗΤΑ</a:t>
            </a:r>
            <a:endParaRPr lang="el-GR" dirty="0"/>
          </a:p>
        </p:txBody>
      </p:sp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F1056FE1-C2F5-428B-A463-C35947493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8571" y="1875934"/>
            <a:ext cx="4154864" cy="4372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13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22">
            <a:extLst>
              <a:ext uri="{FF2B5EF4-FFF2-40B4-BE49-F238E27FC236}">
                <a16:creationId xmlns="" xmlns:a16="http://schemas.microsoft.com/office/drawing/2014/main" id="{4999FE9C-D8F9-4F9B-B95B-608C3EF6B2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70E01ED-4AD0-4708-BF5C-C7D22A37E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2329" y="547389"/>
            <a:ext cx="5412203" cy="181689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ΤΙ ΝΑ ΚΑΝΩ ΓΙΑ ΝΑ ΕΝΙΣΧΥΣΩ ΤΗΝ ΨΥΧΙΚΗ ΜΟΥ ΑΝΘΕΚΤΙΚΟΤΗΤΑ;</a:t>
            </a:r>
          </a:p>
        </p:txBody>
      </p:sp>
      <p:sp useBgFill="1">
        <p:nvSpPr>
          <p:cNvPr id="36" name="Rectangle 24">
            <a:extLst>
              <a:ext uri="{FF2B5EF4-FFF2-40B4-BE49-F238E27FC236}">
                <a16:creationId xmlns="" xmlns:a16="http://schemas.microsoft.com/office/drawing/2014/main" id="{AC1CD43D-5104-49E9-9C29-1677DA23C6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866" y="0"/>
            <a:ext cx="52614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26">
            <a:extLst>
              <a:ext uri="{FF2B5EF4-FFF2-40B4-BE49-F238E27FC236}">
                <a16:creationId xmlns="" xmlns:a16="http://schemas.microsoft.com/office/drawing/2014/main" id="{6B0AE8D2-EED2-439F-A09F-1C01768316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40349" y="242215"/>
            <a:ext cx="4776994" cy="637357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8" name="Rectangle 28">
            <a:extLst>
              <a:ext uri="{FF2B5EF4-FFF2-40B4-BE49-F238E27FC236}">
                <a16:creationId xmlns="" xmlns:a16="http://schemas.microsoft.com/office/drawing/2014/main" id="{876AA682-8904-4C36-A36C-12AC21E1DD7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82564" y="482790"/>
            <a:ext cx="4292565" cy="589242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9" name="Εικόνα 8" descr="Εικόνα που περιέχει κείμενο, clipart, υπογραφή, κόκκινο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C4042829-1C33-4C22-9EF5-45ABEEE92A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503" y="2401682"/>
            <a:ext cx="3652686" cy="2054635"/>
          </a:xfrm>
          <a:prstGeom prst="rect">
            <a:avLst/>
          </a:prstGeom>
        </p:spPr>
      </p:pic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87B55DC2-7545-424A-9CEB-C92AED154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7293" y="2673923"/>
            <a:ext cx="5412204" cy="3291957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b="1" dirty="0"/>
          </a:p>
          <a:p>
            <a:r>
              <a:rPr lang="en-US" sz="2000" dirty="0"/>
              <a:t>ΕΠΙΛΕΓΩ ΠΡΟΣΕΚΤΙΚΑ ΤΙΣ ΠΗΓΕΣ ΕΝΗΜΕΡΩΣΗΣ</a:t>
            </a:r>
          </a:p>
          <a:p>
            <a:endParaRPr lang="en-US" sz="2000" dirty="0"/>
          </a:p>
          <a:p>
            <a:r>
              <a:rPr lang="en-US" sz="2000" dirty="0"/>
              <a:t>ΠΕΡΙΟΡΙΖΩ ΤΟ ΧΡΟΝΟ ΕΚΘΕΣΗΣ ΣΤΑ ΜΕΣΑ ΕΝΗΜΕΡΩΣΗΣ</a:t>
            </a:r>
          </a:p>
          <a:p>
            <a:pPr marL="0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13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4999FE9C-D8F9-4F9B-B95B-608C3EF6B2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BC86B780-F850-4E29-BBE7-545C40E74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776" y="425302"/>
            <a:ext cx="4957554" cy="132907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ΤΙ ΝΑ ΚΑΝΩ ΓΙΑ ΝΑ ΕΝΙΣΧΥΣΩ ΤΗΝ ΨΥΧΙΚΗ ΜΟΥ ΑΝΘΕΚΤΙΚΟΤΗΤΑ;</a:t>
            </a:r>
            <a:endParaRPr lang="en-US" sz="3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CD000060-D06D-4A48-BD8E-978966CCA7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27654" y="727628"/>
            <a:ext cx="5367164" cy="541555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DE4E5113-B3D0-40F8-9F39-B2C2BF92AE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83978" y="886862"/>
            <a:ext cx="5054517" cy="509708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8" name="Εικόνα 7" descr="Εικόνα που περιέχει κείμενο, ρολόι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4780A8E8-E2B7-4C94-8247-4813B7EEE4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854" y="1221781"/>
            <a:ext cx="4414438" cy="4414438"/>
          </a:xfrm>
          <a:prstGeom prst="rect">
            <a:avLst/>
          </a:prstGeom>
        </p:spPr>
      </p:pic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2E10EC14-CBC6-4FA3-B37E-B0B85205F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9875" y="2494206"/>
            <a:ext cx="4957554" cy="349612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2000" dirty="0"/>
              <a:t>ΔΙΑΤΗΡΩ ΜΙΑ ΡΟΥΤΙΝΑ </a:t>
            </a:r>
            <a:endParaRPr lang="el-GR" sz="2000" dirty="0"/>
          </a:p>
          <a:p>
            <a:pPr marL="0" indent="0">
              <a:buNone/>
            </a:pPr>
            <a:r>
              <a:rPr lang="en-US" sz="2000" dirty="0"/>
              <a:t>(ΩΡΑ ΠΡΩΙΝΟΥ ΞΥΠΝΗΜΑΤΟΣ, ΠΡΟΓΡΑΜΜΑ ΜΕΛΕΤΗΣ, ΕΠΙΚΟΙΝΩΝΙΑ ΜΕ ΦΙΛΟΥΣ, </a:t>
            </a:r>
            <a:r>
              <a:rPr lang="el-GR" sz="2000" dirty="0"/>
              <a:t>ΔΡΑΣΤΗΡΙΟΤΗΤΕΣ, ΤΑΚΤΟΠΟΙΗΣΗ ΠΡΟΣΩΠΙΚΟΥ ΧΩΡΟΥ, ΙΣΟΡΡΟΠΗΜΕΝΗ ΔΙΑΤΡΟΦΗ…</a:t>
            </a:r>
            <a:r>
              <a:rPr lang="en-US" sz="20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30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4999FE9C-D8F9-4F9B-B95B-608C3EF6B2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69DD385-49F1-4929-AD8B-6B5A78A3C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ΤΙ ΝΑ ΚΑΝΩ ΓΙΑ ΝΑ ΕΝΙΣΧΥΣΩ ΤΗΝ ΨΥΧΙΚΗ ΜΟΥ ΑΝΘΕΚΤΙΚΟΤΗΤΑ;</a:t>
            </a:r>
            <a:endParaRPr lang="en-US" sz="3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CD000060-D06D-4A48-BD8E-978966CCA7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27654" y="727628"/>
            <a:ext cx="5367164" cy="541555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DE4E5113-B3D0-40F8-9F39-B2C2BF92AE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83978" y="886862"/>
            <a:ext cx="5054517" cy="509708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6" name="Εικόνα 5" descr="Εικόνα που περιέχει λευκός πίνακας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A755DC2B-5F70-4426-95CD-CC77E1133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017" y="2199362"/>
            <a:ext cx="4414438" cy="2472085"/>
          </a:xfrm>
          <a:prstGeom prst="rect">
            <a:avLst/>
          </a:prstGeom>
        </p:spPr>
      </p:pic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0022ACA3-A7AE-43D0-8CFA-D263AFD18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538919"/>
            <a:ext cx="4957554" cy="3496120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dirty="0"/>
              <a:t>ΦΤΙΑΧΝΩ ΕΝΑΝ ΚΑΤΑΛΟΓΟ ΜΕ ΠΡΑΓΜΑΤΑ ΠΟΥ ΜΟΥ ΑΡΕΣΟΥΝ ΚΑΙ ΜΕ ΚΑΝΟΥΝ ΧΑΡΟΥΜΕΝΟ/Η</a:t>
            </a:r>
          </a:p>
          <a:p>
            <a:endParaRPr lang="en-US" dirty="0"/>
          </a:p>
          <a:p>
            <a:r>
              <a:rPr lang="en-US" dirty="0"/>
              <a:t>ΕΠΙΛΕΓΩ ΝΑ ΚΑΝΩ ΤΟΥΛΑΧΙΣΤΟΝ ΕΝΑ ΤΗΝ ΗΜΕΡΑ</a:t>
            </a:r>
            <a:r>
              <a:rPr lang="el-GR" dirty="0"/>
              <a:t> /ΕΙΔΙΚΑ ΤΙΣ ΣΤΙΓΜΕΣ ΠΟΥ ΝΙΩΘΩ ΔΥΣΑΡΕΣΤΑ ΣΥΝΑΙΣΘΗΜΑΤΑ</a:t>
            </a:r>
          </a:p>
          <a:p>
            <a:endParaRPr lang="el-GR" dirty="0"/>
          </a:p>
          <a:p>
            <a:r>
              <a:rPr lang="el-GR" dirty="0"/>
              <a:t>ΑΝΑΚΑΛΥΠΤΩ ΚΑΤΙ</a:t>
            </a:r>
            <a:r>
              <a:rPr lang="el-GR" b="1" dirty="0"/>
              <a:t> ΝΕΟ </a:t>
            </a:r>
            <a:r>
              <a:rPr lang="el-GR" dirty="0"/>
              <a:t>ΠΟΥ ΜΠΟΡΩ ΝΑ ΚΑΝΩ  (ΤΕΧΝΕΣ, ΓΡΑΨΙΜΟ, ΖΑΧΑΡΟΠΛΑΣΤΙΚΗ, ΜΑΓΕΙΡΕΜΑ)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07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0">
            <a:extLst>
              <a:ext uri="{FF2B5EF4-FFF2-40B4-BE49-F238E27FC236}">
                <a16:creationId xmlns="" xmlns:a16="http://schemas.microsoft.com/office/drawing/2014/main" id="{4999FE9C-D8F9-4F9B-B95B-608C3EF6B2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040EF8D-9848-476C-90B9-0C8DAE104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ΤΙ ΝΑ ΚΑΝΩ ΓΙΑ ΝΑ ΕΝΙΣΧΥΣΩ ΤΗΝ ΨΥΧΙΚΗ ΜΟΥ ΑΝΘΕΚΤΙΚΟΤΗΤΑ;</a:t>
            </a:r>
            <a:endParaRPr lang="en-US" sz="3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Rectangle 12">
            <a:extLst>
              <a:ext uri="{FF2B5EF4-FFF2-40B4-BE49-F238E27FC236}">
                <a16:creationId xmlns="" xmlns:a16="http://schemas.microsoft.com/office/drawing/2014/main" id="{CD000060-D06D-4A48-BD8E-978966CCA7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27654" y="727628"/>
            <a:ext cx="5367164" cy="541555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9" name="Rectangle 14">
            <a:extLst>
              <a:ext uri="{FF2B5EF4-FFF2-40B4-BE49-F238E27FC236}">
                <a16:creationId xmlns="" xmlns:a16="http://schemas.microsoft.com/office/drawing/2014/main" id="{DE4E5113-B3D0-40F8-9F39-B2C2BF92AE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83978" y="886862"/>
            <a:ext cx="5054517" cy="509708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6" name="Εικόνα 5" descr="Εικόνα που περιέχει κείμενο, clipart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0E8E9BB5-9225-47B1-8AAD-FE1AFE65CC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017" y="2480782"/>
            <a:ext cx="4414438" cy="1909244"/>
          </a:xfrm>
          <a:prstGeom prst="rect">
            <a:avLst/>
          </a:prstGeom>
        </p:spPr>
      </p:pic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AAA2A928-1C61-4DF1-A576-68FEE4AB7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538919"/>
            <a:ext cx="4957554" cy="34961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ΚΡΑΤΑΩ ΕΠΑΦΗ ΜΕ ΤΟΥΣ ΦΙΛΟΥΣ ΜΟΥ- ΒΙΝΤΕΟΚΛΗΣΕΙΣ-ΟΜΑΔΙΚΕΣ ΔΙΑΔΥΚΤΙΑΚΕΣ ΣΥΝΑΝΤΗΣΕΙΣ </a:t>
            </a:r>
            <a:r>
              <a:rPr lang="el-GR" dirty="0"/>
              <a:t>ΕΚΤΟΣ</a:t>
            </a:r>
            <a:r>
              <a:rPr lang="en-US" dirty="0"/>
              <a:t> ΤΩΝ ΜΑΘΗΜΑΤΩΝ.</a:t>
            </a:r>
            <a:endParaRPr lang="el-GR" dirty="0"/>
          </a:p>
          <a:p>
            <a:r>
              <a:rPr lang="en-US" dirty="0"/>
              <a:t>ΤΑΥΤΟΧΡΟΝΗ ΜΟΥΣΙΚΗ ΣΥΝΑΝΤΗΣΗ</a:t>
            </a:r>
            <a:r>
              <a:rPr lang="el-GR" dirty="0"/>
              <a:t> ΜΕ ΧΟΡΟ</a:t>
            </a:r>
          </a:p>
          <a:p>
            <a:r>
              <a:rPr lang="el-GR" dirty="0"/>
              <a:t>ΠΡΟΒΟΛΗ ΤΑΙΝΙΑΣ</a:t>
            </a:r>
          </a:p>
          <a:p>
            <a:r>
              <a:rPr lang="el-GR" dirty="0"/>
              <a:t>ΜΑΓΕΙΡΕΜΑ</a:t>
            </a:r>
            <a:r>
              <a:rPr lang="en-US" dirty="0"/>
              <a:t> </a:t>
            </a:r>
            <a:endParaRPr lang="el-GR" dirty="0"/>
          </a:p>
          <a:p>
            <a:r>
              <a:rPr lang="el-GR" smtClean="0"/>
              <a:t>ΚΡΑΤΗΣΤΕ ΕΠΑΦΗ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81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απούνι">
  <a:themeElements>
    <a:clrScheme name="Σαπούνι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Σαπούνι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Σαπούνι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292</Words>
  <Application>Microsoft Office PowerPoint</Application>
  <PresentationFormat>Προσαρμογή</PresentationFormat>
  <Paragraphs>55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Σαπούνι</vt:lpstr>
      <vt:lpstr>ΔΙΑΧΕΙΡΙΖΟΜΑΙ τισ συναισθηματικεσ επιπτωσεισ τησ πανδημιασ</vt:lpstr>
      <vt:lpstr>ΨΥΧΟΛΟΓΙΚΕΣ ΕΠΙΠΤΩΣΕΙΣ ΤΗΣ ΠΑΝΔΗΜΙΑΣ</vt:lpstr>
      <vt:lpstr>Παρουσίαση του PowerPoint</vt:lpstr>
      <vt:lpstr>ΨΥΧΙΚΗ ΑΝΘΕΚΤΙΚΟΤΗΤΑ</vt:lpstr>
      <vt:lpstr>Παρουσίαση του PowerPoint</vt:lpstr>
      <vt:lpstr>ΤΙ ΝΑ ΚΑΝΩ ΓΙΑ ΝΑ ΕΝΙΣΧΥΣΩ ΤΗΝ ΨΥΧΙΚΗ ΜΟΥ ΑΝΘΕΚΤΙΚΟΤΗΤΑ;</vt:lpstr>
      <vt:lpstr>    ΤΙ ΝΑ ΚΑΝΩ ΓΙΑ ΝΑ ΕΝΙΣΧΥΣΩ ΤΗΝ ΨΥΧΙΚΗ ΜΟΥ ΑΝΘΕΚΤΙΚΟΤΗΤΑ;</vt:lpstr>
      <vt:lpstr>ΤΙ ΝΑ ΚΑΝΩ ΓΙΑ ΝΑ ΕΝΙΣΧΥΣΩ ΤΗΝ ΨΥΧΙΚΗ ΜΟΥ ΑΝΘΕΚΤΙΚΟΤΗΤΑ;</vt:lpstr>
      <vt:lpstr>ΤΙ ΝΑ ΚΑΝΩ ΓΙΑ ΝΑ ΕΝΙΣΧΥΣΩ ΤΗΝ ΨΥΧΙΚΗ ΜΟΥ ΑΝΘΕΚΤΙΚΟΤΗΤΑ;</vt:lpstr>
      <vt:lpstr>Παρουσίαση του PowerPoint</vt:lpstr>
      <vt:lpstr>Παρουσίαση του PowerPoint</vt:lpstr>
      <vt:lpstr>ΚΑΛΕΣ ΓΙΟΡΤΕΣ !!!  ΜΕ ΨΥΧΙΚΗ…ΑΝΘΕΚΤΙΚΟΤΗΤΑ !!!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ΔΙΑΧΕΙΡΙΖΟΜΑΙ τις συναισθηματικεσ επιπτωσεισ της πανδημιασ</dc:title>
  <dc:creator>Βαγγελης Ιωαννου</dc:creator>
  <cp:lastModifiedBy>VAGELIS</cp:lastModifiedBy>
  <cp:revision>5</cp:revision>
  <dcterms:created xsi:type="dcterms:W3CDTF">2020-12-22T10:41:05Z</dcterms:created>
  <dcterms:modified xsi:type="dcterms:W3CDTF">2020-12-23T11:05:40Z</dcterms:modified>
</cp:coreProperties>
</file>