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51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3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78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47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8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7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08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85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66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5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69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9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55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8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95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27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BB1F-322D-4465-8EE0-E30BF553E8BD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5A1AC-D7AB-4BEB-92EC-38B6361D78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0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17/06/relationships/model3d" Target="../media/model3d2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17/06/relationships/model3d" Target="../media/model3d3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D66B9-4F4D-4EE4-9D6C-3E3B428D9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Φτιάχνουμε χιονονιφάδες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D48657-5DC1-4EDC-849D-CA0D5BBEA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Από χαρτί</a:t>
            </a:r>
          </a:p>
        </p:txBody>
      </p:sp>
    </p:spTree>
    <p:extLst>
      <p:ext uri="{BB962C8B-B14F-4D97-AF65-F5344CB8AC3E}">
        <p14:creationId xmlns:p14="http://schemas.microsoft.com/office/powerpoint/2010/main" val="47082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4128E0-36A3-4ECF-ABB1-A648B319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οδηγία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4722E8-C25C-4909-AA4B-E80D949F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81" y="2099178"/>
            <a:ext cx="8596668" cy="3880773"/>
          </a:xfrm>
        </p:spPr>
        <p:txBody>
          <a:bodyPr>
            <a:normAutofit/>
          </a:bodyPr>
          <a:lstStyle/>
          <a:p>
            <a:r>
              <a:rPr lang="el-GR" sz="2400" dirty="0"/>
              <a:t>Κάντε το χαρτί σας κάθετο και διπλώστε το έτσι για να φαίνεται ένα τρίγωνο που εξέχει ένα ορθογώνιο παραλληλόγραμμο.</a:t>
            </a:r>
          </a:p>
          <a:p>
            <a:r>
              <a:rPr lang="el-GR" sz="2400" dirty="0"/>
              <a:t>Ύστερα τσακίστε το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Μοντέλο 3D 3" descr="Paper">
                <a:extLst>
                  <a:ext uri="{FF2B5EF4-FFF2-40B4-BE49-F238E27FC236}">
                    <a16:creationId xmlns:a16="http://schemas.microsoft.com/office/drawing/2014/main" id="{D7FFB3A1-9BE1-4C04-B568-73657C1ECD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70584238"/>
                  </p:ext>
                </p:extLst>
              </p:nvPr>
            </p:nvGraphicFramePr>
            <p:xfrm>
              <a:off x="4479721" y="3565321"/>
              <a:ext cx="3842158" cy="258340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842158" cy="2583407"/>
                    </a:xfrm>
                    <a:prstGeom prst="rect">
                      <a:avLst/>
                    </a:prstGeom>
                  </am3d:spPr>
                  <am3d:camera>
                    <am3d:pos x="0" y="0" z="566909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36731" d="1000000"/>
                    <am3d:preTrans dx="-17335" dy="-18000000" dz="-87871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3143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Μοντέλο 3D 3" descr="Paper">
                <a:extLst>
                  <a:ext uri="{FF2B5EF4-FFF2-40B4-BE49-F238E27FC236}">
                    <a16:creationId xmlns:a16="http://schemas.microsoft.com/office/drawing/2014/main" id="{D7FFB3A1-9BE1-4C04-B568-73657C1EC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9721" y="3565321"/>
                <a:ext cx="3842158" cy="258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Μοντέλο 3D 4" descr="Pencil">
                <a:extLst>
                  <a:ext uri="{FF2B5EF4-FFF2-40B4-BE49-F238E27FC236}">
                    <a16:creationId xmlns:a16="http://schemas.microsoft.com/office/drawing/2014/main" id="{95838D0C-CE79-4A8D-BF65-FDBDFB1EA92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81561113"/>
                  </p:ext>
                </p:extLst>
              </p:nvPr>
            </p:nvGraphicFramePr>
            <p:xfrm rot="18954027">
              <a:off x="5912869" y="3899639"/>
              <a:ext cx="2274936" cy="93953"/>
            </p:xfrm>
            <a:graphic>
              <a:graphicData uri="http://schemas.microsoft.com/office/drawing/2017/model3d">
                <am3d:model3d r:embed="rId4">
                  <am3d:spPr>
                    <a:xfrm rot="18954027">
                      <a:off x="0" y="0"/>
                      <a:ext cx="2274936" cy="93953"/>
                    </a:xfrm>
                    <a:prstGeom prst="rect">
                      <a:avLst/>
                    </a:prstGeom>
                  </am3d:spPr>
                  <am3d:camera>
                    <am3d:pos x="0" y="0" z="47109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44589" d="1000000"/>
                    <am3d:preTrans dx="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42649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Μοντέλο 3D 4" descr="Pencil">
                <a:extLst>
                  <a:ext uri="{FF2B5EF4-FFF2-40B4-BE49-F238E27FC236}">
                    <a16:creationId xmlns:a16="http://schemas.microsoft.com/office/drawing/2014/main" id="{95838D0C-CE79-4A8D-BF65-FDBDFB1EA9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54027">
                <a:off x="5912869" y="3899639"/>
                <a:ext cx="2274936" cy="939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50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65362-AE8C-42FC-BA12-8756FD4E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οδηγία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AC2989-C80D-49C2-8645-7292BA84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Ύστερα πάρτε ένα ψαλίδι και κόψτε το ορθογώνιο που εξέχει.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Μοντέλο 3D 4" descr="Paper">
                <a:extLst>
                  <a:ext uri="{FF2B5EF4-FFF2-40B4-BE49-F238E27FC236}">
                    <a16:creationId xmlns:a16="http://schemas.microsoft.com/office/drawing/2014/main" id="{A32E3B1C-817B-4627-B561-30A9E4F660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96831674"/>
                  </p:ext>
                </p:extLst>
              </p:nvPr>
            </p:nvGraphicFramePr>
            <p:xfrm>
              <a:off x="4170208" y="2849103"/>
              <a:ext cx="4554197" cy="294605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554197" cy="2946055"/>
                    </a:xfrm>
                    <a:prstGeom prst="rect">
                      <a:avLst/>
                    </a:prstGeom>
                  </am3d:spPr>
                  <am3d:camera>
                    <am3d:pos x="0" y="0" z="566909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36731" d="1000000"/>
                    <am3d:preTrans dx="-17335" dy="-18000000" dz="-87871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7796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Μοντέλο 3D 4" descr="Paper">
                <a:extLst>
                  <a:ext uri="{FF2B5EF4-FFF2-40B4-BE49-F238E27FC236}">
                    <a16:creationId xmlns:a16="http://schemas.microsoft.com/office/drawing/2014/main" id="{A32E3B1C-817B-4627-B561-30A9E4F660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0208" y="2849103"/>
                <a:ext cx="4554197" cy="2946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Μοντέλο 3D 3" descr="Magnetic Whiteboard Pen Markers">
                <a:extLst>
                  <a:ext uri="{FF2B5EF4-FFF2-40B4-BE49-F238E27FC236}">
                    <a16:creationId xmlns:a16="http://schemas.microsoft.com/office/drawing/2014/main" id="{B8CBB9FA-852E-4192-A2BE-F31ACF8B61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1801054"/>
                  </p:ext>
                </p:extLst>
              </p:nvPr>
            </p:nvGraphicFramePr>
            <p:xfrm rot="20213168">
              <a:off x="4707695" y="3371359"/>
              <a:ext cx="1733846" cy="1901540"/>
            </p:xfrm>
            <a:graphic>
              <a:graphicData uri="http://schemas.microsoft.com/office/drawing/2017/model3d">
                <am3d:model3d r:embed="rId4">
                  <am3d:spPr>
                    <a:xfrm rot="20213168">
                      <a:off x="0" y="0"/>
                      <a:ext cx="1733846" cy="1901540"/>
                    </a:xfrm>
                    <a:prstGeom prst="rect">
                      <a:avLst/>
                    </a:prstGeom>
                  </am3d:spPr>
                  <am3d:camera>
                    <am3d:pos x="0" y="0" z="618600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829015" d="1000000"/>
                    <am3d:preTrans dx="0" dy="0" dz="147506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4093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Μοντέλο 3D 3" descr="Magnetic Whiteboard Pen Markers">
                <a:extLst>
                  <a:ext uri="{FF2B5EF4-FFF2-40B4-BE49-F238E27FC236}">
                    <a16:creationId xmlns:a16="http://schemas.microsoft.com/office/drawing/2014/main" id="{B8CBB9FA-852E-4192-A2BE-F31ACF8B61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213168">
                <a:off x="4707695" y="3371359"/>
                <a:ext cx="1733846" cy="1901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8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011996-9B1A-4BB1-9295-E2698535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οδηγία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C377EE-D8E1-4CEE-BB93-7E2D7D77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Στη συνέχεια ξανά- διπλώστε τη μία πλευρά του τρίγωνου προς την άλλη πλευρά.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C48F860-A543-4D98-B9B0-C065DF03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53" y="2819632"/>
            <a:ext cx="2401917" cy="357963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F9B17E-881D-41C3-9440-C9816DE9A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58" y="2589443"/>
            <a:ext cx="267020" cy="11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A6E6E5-36D3-49D5-814C-AB92C571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οδηγία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A95C01B1-A4A1-4BA2-A838-17A27404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Προσοχή τώρα. </a:t>
            </a:r>
            <a:r>
              <a:rPr lang="el-GR" sz="2400" dirty="0">
                <a:solidFill>
                  <a:srgbClr val="FF0000"/>
                </a:solidFill>
              </a:rPr>
              <a:t>Προσέξτε καλά! </a:t>
            </a:r>
            <a:r>
              <a:rPr lang="el-GR" sz="2400" dirty="0">
                <a:solidFill>
                  <a:schemeClr val="tx1"/>
                </a:solidFill>
              </a:rPr>
              <a:t>Έτσι όπως έχετε το τρίγωνο το γυρίζετε από την πλευρά που ανοίγει λες και έχει μια πόρτα. Έπειτα κόβετε λοξά όχι ίσια το πολύ 5 γραμμές με το ψαλίδι σας όμως μπορείτε να κάνετε και περισσότερες. Η απόδειξη είναι ότι εγώ δοκίμασα να βάλω </a:t>
            </a:r>
            <a:r>
              <a:rPr lang="el-GR" sz="2400" dirty="0">
                <a:solidFill>
                  <a:srgbClr val="FF0000"/>
                </a:solidFill>
              </a:rPr>
              <a:t>περισσότερες</a:t>
            </a:r>
            <a:r>
              <a:rPr lang="el-GR" sz="2400" dirty="0">
                <a:solidFill>
                  <a:schemeClr val="tx1"/>
                </a:solidFill>
              </a:rPr>
              <a:t> και το ίδιο μου βγήκε. Θα βγει </a:t>
            </a:r>
            <a:r>
              <a:rPr lang="en-US" sz="2400" dirty="0">
                <a:solidFill>
                  <a:schemeClr val="tx1"/>
                </a:solidFill>
              </a:rPr>
              <a:t>similar to the normal one</a:t>
            </a:r>
            <a:r>
              <a:rPr lang="el-GR" sz="2400" dirty="0">
                <a:solidFill>
                  <a:schemeClr val="tx1"/>
                </a:solidFill>
              </a:rPr>
              <a:t>. Επομένως, μπορείτε να διαλέξετε όποιον τρόπο θέλετε, γιατί όπως καταλάβατε θα βγει το </a:t>
            </a:r>
            <a:r>
              <a:rPr lang="el-GR" sz="2400" dirty="0">
                <a:solidFill>
                  <a:srgbClr val="FF0000"/>
                </a:solidFill>
              </a:rPr>
              <a:t>ίδιο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3033F5-18EC-402F-8E7B-49F1F3514B3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lang="el-GR" dirty="0"/>
              <a:t>               </a:t>
            </a:r>
            <a:r>
              <a:rPr lang="el-GR" dirty="0">
                <a:highlight>
                  <a:srgbClr val="FFFF00"/>
                </a:highlight>
              </a:rPr>
              <a:t>Καλές δημιουργίες!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7DCF32-F2C7-4FC0-A441-3D1A26FD7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Καλές δημιουργίες και να τις απολαύσετε. Την ομορφιά τους, τη χάρη τους, την ευγένειά τους μα και όλα τα χαρίσματά τους.</a:t>
            </a:r>
          </a:p>
          <a:p>
            <a:r>
              <a:rPr lang="el-GR" sz="3200" dirty="0"/>
              <a:t>Καλές δημιουργίες λοιπόν και να σας διακοσμήσουν το ωραίο σπίτι σας!</a:t>
            </a:r>
          </a:p>
          <a:p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ΚΑΛΑ ΧΡΙΣΤΟΥΓΕΝΝΑ ΜΕ ΥΓΕΙΑ, ΑΓΑΠΗ ΚΑΙ ΧΑΡΑ!</a:t>
            </a:r>
          </a:p>
        </p:txBody>
      </p:sp>
      <p:sp>
        <p:nvSpPr>
          <p:cNvPr id="4" name="Ισοσκελές τρίγωνο 3">
            <a:extLst>
              <a:ext uri="{FF2B5EF4-FFF2-40B4-BE49-F238E27FC236}">
                <a16:creationId xmlns:a16="http://schemas.microsoft.com/office/drawing/2014/main" id="{9B4AFFC8-B05C-49D5-BCDA-D2B891B8F81C}"/>
              </a:ext>
            </a:extLst>
          </p:cNvPr>
          <p:cNvSpPr/>
          <p:nvPr/>
        </p:nvSpPr>
        <p:spPr>
          <a:xfrm>
            <a:off x="1543792" y="1033153"/>
            <a:ext cx="641268" cy="5818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Ισοσκελές τρίγωνο 4">
            <a:extLst>
              <a:ext uri="{FF2B5EF4-FFF2-40B4-BE49-F238E27FC236}">
                <a16:creationId xmlns:a16="http://schemas.microsoft.com/office/drawing/2014/main" id="{D9FE1C6D-4F94-49F2-B41E-F7BD85F26F43}"/>
              </a:ext>
            </a:extLst>
          </p:cNvPr>
          <p:cNvSpPr/>
          <p:nvPr/>
        </p:nvSpPr>
        <p:spPr>
          <a:xfrm>
            <a:off x="7374577" y="1033153"/>
            <a:ext cx="641268" cy="5818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75941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195</Words>
  <Application>Microsoft Office PowerPoint</Application>
  <PresentationFormat>Ευρεία οθόνη</PresentationFormat>
  <Paragraphs>15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Όψη</vt:lpstr>
      <vt:lpstr>Φτιάχνουμε χιονονιφάδες</vt:lpstr>
      <vt:lpstr>1η οδηγία</vt:lpstr>
      <vt:lpstr>2η οδηγία</vt:lpstr>
      <vt:lpstr>3η οδηγία</vt:lpstr>
      <vt:lpstr>4η οδηγία</vt:lpstr>
      <vt:lpstr>               Καλές δημιουργίες!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Φτιάχνουμε χιονονιφάδες</dc:title>
  <dc:creator>Ν Π</dc:creator>
  <cp:lastModifiedBy>Ν Π</cp:lastModifiedBy>
  <cp:revision>1</cp:revision>
  <dcterms:created xsi:type="dcterms:W3CDTF">2021-12-23T18:53:53Z</dcterms:created>
  <dcterms:modified xsi:type="dcterms:W3CDTF">2021-12-23T19:25:17Z</dcterms:modified>
</cp:coreProperties>
</file>