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diagrams/layout1.xml" ContentType="application/vnd.openxmlformats-officedocument.drawingml.diagramLayout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slides/slide19.xml" ContentType="application/vnd.openxmlformats-officedocument.presentationml.slide+xml"/>
  <Override PartName="/ppt/diagrams/data1.xml" ContentType="application/vnd.openxmlformats-officedocument.drawingml.diagramData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diagrams/drawing1.xml" ContentType="application/vnd.openxmlformats-officedocument.drawingml.diagramDrawing+xml"/>
  <Override PartName="/ppt/slides/slide21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l-G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diagrams/_rels/data1.xml.rels><?xml version="1.0" encoding="UTF-8" standalone="yes"?><Relationships xmlns="http://schemas.openxmlformats.org/package/2006/relationships"></Relationships>
</file>

<file path=ppt/diagrams/_rels/drawing1.xml.rels><?xml version="1.0" encoding="UTF-8" standalone="yes"?><Relationships xmlns="http://schemas.openxmlformats.org/package/2006/relationships"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 xmlns:r="http://schemas.openxmlformats.org/officeDocument/2006/relationships">
  <dgm:ptLst>
    <dgm:pt modelId="{0B6AF832-C617-40B4-A891-F2C9FA672441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0"/>
      <dgm:spPr bwMode="auto"/>
      <dgm:t>
        <a:bodyPr/>
        <a:lstStyle/>
        <a:p>
          <a:pPr>
            <a:defRPr/>
          </a:pPr>
          <a:endParaRPr/>
        </a:p>
      </dgm:t>
    </dgm:pt>
    <dgm:pt modelId="{7646E363-5F29-48DB-BF22-5B246C595DB5}">
      <dgm:prSet phldr="0" phldrT="[Κείμενο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20891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/>
            <a:t>ΚΑΝΟΝΕΣ</a:t>
          </a:r>
          <a:endParaRPr/>
        </a:p>
      </dgm:t>
    </dgm:pt>
    <dgm:pt modelId="{3A410D1B-87FC-4AB8-9E94-7906B9F7A74B}" type="parTrans" cxnId="{6E56C067-841E-4243-9231-AD7C7B76A97C}">
      <dgm:prSet/>
      <dgm:spPr bwMode="auto"/>
      <dgm:t>
        <a:bodyPr/>
        <a:lstStyle/>
        <a:p>
          <a:pPr>
            <a:defRPr/>
          </a:pPr>
          <a:endParaRPr/>
        </a:p>
      </dgm:t>
    </dgm:pt>
    <dgm:pt modelId="{976070E4-804F-46FE-B78A-2A318B238F48}" type="sibTrans" cxnId="{6E56C067-841E-4243-9231-AD7C7B76A97C}">
      <dgm:prSet/>
      <dgm:spPr bwMode="auto"/>
      <dgm:t>
        <a:bodyPr/>
        <a:lstStyle/>
        <a:p>
          <a:pPr>
            <a:defRPr/>
          </a:pPr>
          <a:endParaRPr/>
        </a:p>
      </dgm:t>
    </dgm:pt>
    <dgm:pt modelId="{BD7192CC-AF69-4BEB-B4DB-A7B3AFCF47C3}">
      <dgm:prSet phldr="0" phldrT="[Κείμενο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/>
            <a:t>ΣΟΥ ΑΡΕΣΕΙ</a:t>
          </a:r>
          <a:endParaRPr/>
        </a:p>
      </dgm:t>
    </dgm:pt>
    <dgm:pt modelId="{763F865B-4D12-4E5A-8747-5A58D1DA69C5}" type="parTrans" cxnId="{D4EA4D89-99FB-4D2B-8ACB-44C83AE135D8}">
      <dgm:prSet/>
      <dgm:spPr bwMode="auto"/>
      <dgm:t>
        <a:bodyPr/>
        <a:lstStyle/>
        <a:p>
          <a:pPr>
            <a:defRPr/>
          </a:pPr>
          <a:endParaRPr/>
        </a:p>
      </dgm:t>
    </dgm:pt>
    <dgm:pt modelId="{982F1833-0DD2-4F08-9CBA-D54E1DB2666C}" type="sibTrans" cxnId="{D4EA4D89-99FB-4D2B-8ACB-44C83AE135D8}">
      <dgm:prSet/>
      <dgm:spPr bwMode="auto"/>
      <dgm:t>
        <a:bodyPr/>
        <a:lstStyle/>
        <a:p>
          <a:pPr>
            <a:defRPr/>
          </a:pPr>
          <a:endParaRPr/>
        </a:p>
      </dgm:t>
    </dgm:pt>
    <dgm:pt modelId="{2598CF66-FB0E-425C-8B2B-A875DF076F19}">
      <dgm:prSet phldr="0" phldrT="[Κείμενο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/>
            <a:t>ΕΧΕΙΣ ΚΑΝΕΙ ΕΓΓΡΑΦΗ</a:t>
          </a:r>
          <a:endParaRPr/>
        </a:p>
        <a:p>
          <a:pPr mar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ABEEE435-042C-4775-9E92-01E6E7A9F2FE}" type="parTrans" cxnId="{7AFAF6EB-06C6-4692-8574-62B8B95C0798}">
      <dgm:prSet/>
      <dgm:spPr bwMode="auto"/>
      <dgm:t>
        <a:bodyPr/>
        <a:lstStyle/>
        <a:p>
          <a:pPr>
            <a:defRPr/>
          </a:pPr>
          <a:endParaRPr/>
        </a:p>
      </dgm:t>
    </dgm:pt>
    <dgm:pt modelId="{43D6D905-7809-4807-BFBD-8C7AFF1F501A}" type="sibTrans" cxnId="{7AFAF6EB-06C6-4692-8574-62B8B95C0798}">
      <dgm:prSet/>
      <dgm:spPr bwMode="auto"/>
      <dgm:t>
        <a:bodyPr/>
        <a:lstStyle/>
        <a:p>
          <a:pPr>
            <a:defRPr/>
          </a:pPr>
          <a:endParaRPr/>
        </a:p>
      </dgm:t>
    </dgm:pt>
    <dgm:pt modelId="{0BC9397D-76E3-4CDA-9CAC-BD5F185C1570}">
      <dgm:prSet phldr="1" phldrT="[Κείμενο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AEF1FCB3-A9EC-4C4C-8B3B-B831BACF91FF}" type="parTrans" cxnId="{A97D1C9D-A31D-4F76-8A3C-B69719E140A0}">
      <dgm:prSet/>
      <dgm:spPr bwMode="auto"/>
      <dgm:t>
        <a:bodyPr/>
        <a:lstStyle/>
        <a:p>
          <a:pPr>
            <a:defRPr/>
          </a:pPr>
          <a:endParaRPr/>
        </a:p>
      </dgm:t>
    </dgm:pt>
    <dgm:pt modelId="{BAAB6837-AD72-4EA3-8C85-225481EC9658}" type="sibTrans" cxnId="{A97D1C9D-A31D-4F76-8A3C-B69719E140A0}">
      <dgm:prSet/>
      <dgm:spPr bwMode="auto"/>
      <dgm:t>
        <a:bodyPr/>
        <a:lstStyle/>
        <a:p>
          <a:pPr>
            <a:defRPr/>
          </a:pPr>
          <a:endParaRPr/>
        </a:p>
      </dgm:t>
    </dgm:pt>
    <dgm:pt modelId="{1E071D39-1D63-4B4E-8129-A27705804A36}">
      <dgm:prSet phldr="1" phldrT="[Κείμενο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endParaRPr/>
        </a:p>
      </dgm:t>
    </dgm:pt>
    <dgm:pt modelId="{570593CC-6F6D-4DB2-ABA1-A3F6962001B2}" type="parTrans" cxnId="{EECF4D0C-4A2D-423B-AD7D-2972110A3572}">
      <dgm:prSet/>
      <dgm:spPr bwMode="auto"/>
      <dgm:t>
        <a:bodyPr/>
        <a:lstStyle/>
        <a:p>
          <a:pPr>
            <a:defRPr/>
          </a:pPr>
          <a:endParaRPr/>
        </a:p>
      </dgm:t>
    </dgm:pt>
    <dgm:pt modelId="{8D6A6C49-679E-40F9-B176-AB1158C820E8}" type="sibTrans" cxnId="{EECF4D0C-4A2D-423B-AD7D-2972110A3572}">
      <dgm:prSet/>
      <dgm:spPr bwMode="auto"/>
      <dgm:t>
        <a:bodyPr/>
        <a:lstStyle/>
        <a:p>
          <a:pPr>
            <a:defRPr/>
          </a:pPr>
          <a:endParaRPr/>
        </a:p>
      </dgm:t>
    </dgm:pt>
    <dgm:pt modelId="{8D42054E-EAD1-44BC-9085-EF6DEF770E3D}">
      <dgm:prSet phldr="0" phldrT="[Κείμενο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/>
            <a:t>ΓΙΑΤΙ ΕΙΜΑΙ ΕΔΩ </a:t>
          </a:r>
          <a:endParaRPr/>
        </a:p>
      </dgm:t>
    </dgm:pt>
    <dgm:pt modelId="{7B075D5A-B829-4E7B-B360-DD07771DF896}" type="parTrans" cxnId="{41ADB887-672B-4F68-AAC2-3A2FBB522D05}">
      <dgm:prSet/>
      <dgm:spPr bwMode="auto"/>
      <dgm:t>
        <a:bodyPr/>
        <a:lstStyle/>
        <a:p>
          <a:pPr>
            <a:defRPr/>
          </a:pPr>
          <a:endParaRPr/>
        </a:p>
      </dgm:t>
    </dgm:pt>
    <dgm:pt modelId="{D3B3EF41-C713-43B2-B346-2EDA9F8829B6}" type="sibTrans" cxnId="{41ADB887-672B-4F68-AAC2-3A2FBB522D05}">
      <dgm:prSet/>
      <dgm:spPr bwMode="auto"/>
      <dgm:t>
        <a:bodyPr/>
        <a:lstStyle/>
        <a:p>
          <a:pPr>
            <a:defRPr/>
          </a:pPr>
          <a:endParaRPr/>
        </a:p>
      </dgm:t>
    </dgm:pt>
    <dgm:pt modelId="{579E9ECB-AD3E-43B8-9A72-971F0CFA7B45}">
      <dgm:prSet phldr="0" phldrT="[Κείμενο]"/>
      <dgm:spPr bwMode="auto"/>
      <dgm:t>
        <a:bodyPr vertOverflow="overflow" horzOverflow="overflow" vert="horz" rtlCol="0" fromWordArt="0" anchor="ctr" forceAA="0" upright="0" compatLnSpc="0"/>
        <a:lstStyle/>
        <a:p>
          <a:pPr mar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/>
            <a:t>ΜΟΥ ΑΡΕΣΕΙΣ</a:t>
          </a:r>
          <a:endParaRPr/>
        </a:p>
      </dgm:t>
    </dgm:pt>
    <dgm:pt modelId="{C3133F17-3C2C-4B55-99B3-DEB926C05233}" type="parTrans" cxnId="{3DBE5F3D-1F12-4189-8084-8B50AFADAC68}">
      <dgm:prSet/>
      <dgm:spPr bwMode="auto"/>
      <dgm:t>
        <a:bodyPr/>
        <a:lstStyle/>
        <a:p>
          <a:pPr>
            <a:defRPr/>
          </a:pPr>
          <a:endParaRPr/>
        </a:p>
      </dgm:t>
    </dgm:pt>
    <dgm:pt modelId="{62347065-F47E-4D59-A012-F2C10FDF6C01}" type="sibTrans" cxnId="{3DBE5F3D-1F12-4189-8084-8B50AFADAC68}">
      <dgm:prSet/>
      <dgm:spPr bwMode="auto"/>
      <dgm:t>
        <a:bodyPr/>
        <a:lstStyle/>
        <a:p>
          <a:pPr>
            <a:defRPr/>
          </a:pPr>
          <a:endParaRPr/>
        </a:p>
      </dgm:t>
    </dgm:pt>
    <dgm:pt modelId="{A4FEC06D-78A0-462C-ACF3-2D4D01233F0A}" type="pres">
      <dgm:prSet presAssocID="{0B6AF832-C617-40B4-A891-F2C9FA672441}" presName="Name0" presStyleCnt="0">
        <dgm:presLayoutVars>
          <dgm:chMax val="1"/>
          <dgm:chPref val="1"/>
          <dgm:dir val="norm"/>
          <dgm:animOne val="branch"/>
          <dgm:animLvl val="lvl"/>
        </dgm:presLayoutVars>
      </dgm:prSet>
      <dgm:spPr bwMode="auto"/>
    </dgm:pt>
    <dgm:pt modelId="{C6BA81A8-46CB-4EA0-B15C-E374FA5AD2BA}" type="pres">
      <dgm:prSet presAssocID="{7646E363-5F29-48DB-BF22-5B246C595DB5}" presName="Parent" presStyleLbl="node0" presStyleIdx="0" presStyleCnt="1">
        <dgm:presLayoutVars>
          <dgm:chMax val="6"/>
          <dgm:chPref val="6"/>
        </dgm:presLayoutVars>
      </dgm:prSet>
      <dgm:spPr bwMode="auto"/>
    </dgm:pt>
    <dgm:pt modelId="{3BB245AB-CB11-4FC2-95FE-B00510F4A501}" type="pres">
      <dgm:prSet presAssocID="{BD7192CC-AF69-4BEB-B4DB-A7B3AFCF47C3}" presName="Accent1" presStyleCnt="0"/>
      <dgm:spPr bwMode="auto"/>
    </dgm:pt>
    <dgm:pt modelId="{F78F2742-10BB-4BC4-9F4B-A0F0F2BADDA2}" type="pres">
      <dgm:prSet presAssocID="{BD7192CC-AF69-4BEB-B4DB-A7B3AFCF47C3}" presName="Accent" presStyleLbl="bgShp" presStyleIdx="0" presStyleCnt="6"/>
      <dgm:spPr bwMode="auto"/>
    </dgm:pt>
    <dgm:pt modelId="{4B4CE019-6234-40B8-A6CD-45D8FBB7A7DD}" type="pres">
      <dgm:prSet presAssocID="{BD7192CC-AF69-4BEB-B4DB-A7B3AFCF47C3}" presName="Child1" presStyleLbl="node1" presStyleIdx="0" presStyleCnt="6">
        <dgm:presLayoutVars>
          <dgm:chMax val="0"/>
          <dgm:chPref val="0"/>
          <dgm:bulletEnabled val="1"/>
        </dgm:presLayoutVars>
      </dgm:prSet>
      <dgm:spPr bwMode="auto"/>
    </dgm:pt>
    <dgm:pt modelId="{9F8BBC5F-5929-4B5B-B15F-AD13533E6DFD}" type="pres">
      <dgm:prSet presAssocID="{2598CF66-FB0E-425C-8B2B-A875DF076F19}" presName="Accent2" presStyleCnt="0"/>
      <dgm:spPr bwMode="auto"/>
    </dgm:pt>
    <dgm:pt modelId="{60ECBFFD-B9B4-483B-81B7-9139B1F2130D}" type="pres">
      <dgm:prSet presAssocID="{2598CF66-FB0E-425C-8B2B-A875DF076F19}" presName="Accent" presStyleLbl="bgShp" presStyleIdx="1" presStyleCnt="6"/>
      <dgm:spPr bwMode="auto"/>
    </dgm:pt>
    <dgm:pt modelId="{7ACD0A46-2F4C-4D9C-A6B7-81740888CB0C}" type="pres">
      <dgm:prSet custLinFactX="-1026" custLinFactY="-5633" presAssocID="{2598CF66-FB0E-425C-8B2B-A875DF076F19}" presName="Child2" presStyleLbl="node1" presStyleIdx="1" presStyleCnt="6">
        <dgm:presLayoutVars>
          <dgm:chMax val="0"/>
          <dgm:chPref val="0"/>
          <dgm:bulletEnabled val="1"/>
        </dgm:presLayoutVars>
      </dgm:prSet>
      <dgm:spPr bwMode="auto"/>
    </dgm:pt>
    <dgm:pt modelId="{7623A9C4-909C-4A46-937D-86D8B74225F9}" type="pres">
      <dgm:prSet presAssocID="{0BC9397D-76E3-4CDA-9CAC-BD5F185C1570}" presName="Accent3" presStyleCnt="0"/>
      <dgm:spPr bwMode="auto"/>
    </dgm:pt>
    <dgm:pt modelId="{7AF5232C-A331-470F-BA33-28DE5EDF5367}" type="pres">
      <dgm:prSet presAssocID="{0BC9397D-76E3-4CDA-9CAC-BD5F185C1570}" presName="Accent" presStyleLbl="bgShp" presStyleIdx="2" presStyleCnt="6"/>
      <dgm:spPr bwMode="auto"/>
    </dgm:pt>
    <dgm:pt modelId="{93C259CE-0744-42B1-AC5D-BD6494016983}" type="pres">
      <dgm:prSet presAssocID="{0BC9397D-76E3-4CDA-9CAC-BD5F185C1570}" presName="Child3" presStyleLbl="node1" presStyleIdx="2" presStyleCnt="6">
        <dgm:presLayoutVars>
          <dgm:chMax val="0"/>
          <dgm:chPref val="0"/>
          <dgm:bulletEnabled val="1"/>
        </dgm:presLayoutVars>
      </dgm:prSet>
      <dgm:spPr bwMode="auto"/>
    </dgm:pt>
    <dgm:pt modelId="{510C2F4F-E34F-4364-93BF-828F750F2796}" type="pres">
      <dgm:prSet presAssocID="{1E071D39-1D63-4B4E-8129-A27705804A36}" presName="Accent4" presStyleCnt="0"/>
      <dgm:spPr bwMode="auto"/>
    </dgm:pt>
    <dgm:pt modelId="{3E0ADC48-F81E-454D-A0F0-A0893241D923}" type="pres">
      <dgm:prSet presAssocID="{1E071D39-1D63-4B4E-8129-A27705804A36}" presName="Accent" presStyleLbl="bgShp" presStyleIdx="3" presStyleCnt="6"/>
      <dgm:spPr bwMode="auto"/>
    </dgm:pt>
    <dgm:pt modelId="{4B2E0EF0-C6FC-4837-A522-2B6F3218FFF3}" type="pres">
      <dgm:prSet custLinFactX="90899" custLinFactY="-60685" presAssocID="{1E071D39-1D63-4B4E-8129-A27705804A36}" presName="Child4" presStyleLbl="node1" presStyleIdx="3" presStyleCnt="6">
        <dgm:presLayoutVars>
          <dgm:chMax val="0"/>
          <dgm:chPref val="0"/>
          <dgm:bulletEnabled val="1"/>
        </dgm:presLayoutVars>
      </dgm:prSet>
      <dgm:spPr bwMode="auto"/>
    </dgm:pt>
    <dgm:pt modelId="{EE89428C-3ECD-4F96-9094-7B08825A41CA}" type="pres">
      <dgm:prSet presAssocID="{8D42054E-EAD1-44BC-9085-EF6DEF770E3D}" presName="Accent5" presStyleCnt="0"/>
      <dgm:spPr bwMode="auto"/>
    </dgm:pt>
    <dgm:pt modelId="{9C178E8A-FF3D-4DB3-BACA-34B0A1EF5618}" type="pres">
      <dgm:prSet presAssocID="{8D42054E-EAD1-44BC-9085-EF6DEF770E3D}" presName="Accent" presStyleLbl="bgShp" presStyleIdx="4" presStyleCnt="6"/>
      <dgm:spPr bwMode="auto"/>
    </dgm:pt>
    <dgm:pt modelId="{9BA3FF0F-404F-40BD-8B65-8DA20EC53EF5}" type="pres">
      <dgm:prSet custLinFactX="-81275" custLinFactY="61506" presAssocID="{8D42054E-EAD1-44BC-9085-EF6DEF770E3D}" presName="Child5" presStyleLbl="node1" presStyleIdx="4" presStyleCnt="6">
        <dgm:presLayoutVars>
          <dgm:chMax val="0"/>
          <dgm:chPref val="0"/>
          <dgm:bulletEnabled val="1"/>
        </dgm:presLayoutVars>
      </dgm:prSet>
      <dgm:spPr bwMode="auto"/>
    </dgm:pt>
    <dgm:pt modelId="{5BAF9385-9EA0-40BC-9F30-23DFB24702CF}" type="pres">
      <dgm:prSet presAssocID="{579E9ECB-AD3E-43B8-9A72-971F0CFA7B45}" presName="Accent6" presStyleCnt="0"/>
      <dgm:spPr bwMode="auto"/>
    </dgm:pt>
    <dgm:pt modelId="{79322B11-462F-4CFB-AD0C-952BCED570EA}" type="pres">
      <dgm:prSet presAssocID="{579E9ECB-AD3E-43B8-9A72-971F0CFA7B45}" presName="Accent" presStyleLbl="bgShp" presStyleIdx="5" presStyleCnt="6"/>
      <dgm:spPr bwMode="auto"/>
    </dgm:pt>
    <dgm:pt modelId="{AF597C4B-AE99-4653-A9B8-DD203F1F29EF}" type="pres">
      <dgm:prSet presAssocID="{579E9ECB-AD3E-43B8-9A72-971F0CFA7B45}" presName="Child6" presStyleLbl="node1" presStyleIdx="5" presStyleCnt="6">
        <dgm:presLayoutVars>
          <dgm:chMax val="0"/>
          <dgm:chPref val="0"/>
          <dgm:bulletEnabled val="1"/>
        </dgm:presLayoutVars>
      </dgm:prSet>
      <dgm:spPr bwMode="auto"/>
    </dgm:pt>
  </dgm:ptLst>
  <dgm:cxnLst>
    <dgm:cxn modelId="{08DC9B02-41EE-431F-B783-2D1F0C72306B}" type="presOf" srcId="{7646E363-5F29-48DB-BF22-5B246C595DB5}" destId="{C6BA81A8-46CB-4EA0-B15C-E374FA5AD2BA}" srcOrd="0" destOrd="0" presId="urn:microsoft.com/office/officeart/2011/layout/HexagonRadial"/>
    <dgm:cxn modelId="{EECF4D0C-4A2D-423B-AD7D-2972110A3572}" srcId="{7646E363-5F29-48DB-BF22-5B246C595DB5}" destId="{1E071D39-1D63-4B4E-8129-A27705804A36}" srcOrd="3" destOrd="0" parTransId="{570593CC-6F6D-4DB2-ABA1-A3F6962001B2}" sibTransId="{8D6A6C49-679E-40F9-B176-AB1158C820E8}"/>
    <dgm:cxn modelId="{3DBE5F3D-1F12-4189-8084-8B50AFADAC68}" srcId="{7646E363-5F29-48DB-BF22-5B246C595DB5}" destId="{579E9ECB-AD3E-43B8-9A72-971F0CFA7B45}" srcOrd="5" destOrd="0" parTransId="{C3133F17-3C2C-4B55-99B3-DEB926C05233}" sibTransId="{62347065-F47E-4D59-A012-F2C10FDF6C01}"/>
    <dgm:cxn modelId="{6E56C067-841E-4243-9231-AD7C7B76A97C}" srcId="{0B6AF832-C617-40B4-A891-F2C9FA672441}" destId="{7646E363-5F29-48DB-BF22-5B246C595DB5}" srcOrd="0" destOrd="0" parTransId="{3A410D1B-87FC-4AB8-9E94-7906B9F7A74B}" sibTransId="{976070E4-804F-46FE-B78A-2A318B238F48}"/>
    <dgm:cxn modelId="{3152E869-8C3E-4C54-97C6-E8945A9BCBB8}" type="presOf" srcId="{0BC9397D-76E3-4CDA-9CAC-BD5F185C1570}" destId="{93C259CE-0744-42B1-AC5D-BD6494016983}" srcOrd="0" destOrd="0" presId="urn:microsoft.com/office/officeart/2011/layout/HexagonRadial"/>
    <dgm:cxn modelId="{AC96376E-60D7-43EB-BFBF-A19ABAE3D4EF}" type="presOf" srcId="{0B6AF832-C617-40B4-A891-F2C9FA672441}" destId="{A4FEC06D-78A0-462C-ACF3-2D4D01233F0A}" srcOrd="0" destOrd="0" presId="urn:microsoft.com/office/officeart/2011/layout/HexagonRadial"/>
    <dgm:cxn modelId="{E386127B-046F-46AC-A506-6C38E76B9DAC}" type="presOf" srcId="{1E071D39-1D63-4B4E-8129-A27705804A36}" destId="{4B2E0EF0-C6FC-4837-A522-2B6F3218FFF3}" srcOrd="0" destOrd="0" presId="urn:microsoft.com/office/officeart/2011/layout/HexagonRadial"/>
    <dgm:cxn modelId="{41ADB887-672B-4F68-AAC2-3A2FBB522D05}" srcId="{7646E363-5F29-48DB-BF22-5B246C595DB5}" destId="{8D42054E-EAD1-44BC-9085-EF6DEF770E3D}" srcOrd="4" destOrd="0" parTransId="{7B075D5A-B829-4E7B-B360-DD07771DF896}" sibTransId="{D3B3EF41-C713-43B2-B346-2EDA9F8829B6}"/>
    <dgm:cxn modelId="{D4EA4D89-99FB-4D2B-8ACB-44C83AE135D8}" srcId="{7646E363-5F29-48DB-BF22-5B246C595DB5}" destId="{BD7192CC-AF69-4BEB-B4DB-A7B3AFCF47C3}" srcOrd="0" destOrd="0" parTransId="{763F865B-4D12-4E5A-8747-5A58D1DA69C5}" sibTransId="{982F1833-0DD2-4F08-9CBA-D54E1DB2666C}"/>
    <dgm:cxn modelId="{A97D1C9D-A31D-4F76-8A3C-B69719E140A0}" srcId="{7646E363-5F29-48DB-BF22-5B246C595DB5}" destId="{0BC9397D-76E3-4CDA-9CAC-BD5F185C1570}" srcOrd="2" destOrd="0" parTransId="{AEF1FCB3-A9EC-4C4C-8B3B-B831BACF91FF}" sibTransId="{BAAB6837-AD72-4EA3-8C85-225481EC9658}"/>
    <dgm:cxn modelId="{E30EADB8-73BE-4625-8E10-D88AC67ED051}" type="presOf" srcId="{579E9ECB-AD3E-43B8-9A72-971F0CFA7B45}" destId="{AF597C4B-AE99-4653-A9B8-DD203F1F29EF}" srcOrd="0" destOrd="0" presId="urn:microsoft.com/office/officeart/2011/layout/HexagonRadial"/>
    <dgm:cxn modelId="{CE1588D7-8093-4639-B991-2F894E3DE2FF}" type="presOf" srcId="{BD7192CC-AF69-4BEB-B4DB-A7B3AFCF47C3}" destId="{4B4CE019-6234-40B8-A6CD-45D8FBB7A7DD}" srcOrd="0" destOrd="0" presId="urn:microsoft.com/office/officeart/2011/layout/HexagonRadial"/>
    <dgm:cxn modelId="{031BA5E7-209D-410A-A7AC-ED864B1B6D00}" type="presOf" srcId="{2598CF66-FB0E-425C-8B2B-A875DF076F19}" destId="{7ACD0A46-2F4C-4D9C-A6B7-81740888CB0C}" srcOrd="0" destOrd="0" presId="urn:microsoft.com/office/officeart/2011/layout/HexagonRadial"/>
    <dgm:cxn modelId="{7AFAF6EB-06C6-4692-8574-62B8B95C0798}" srcId="{7646E363-5F29-48DB-BF22-5B246C595DB5}" destId="{2598CF66-FB0E-425C-8B2B-A875DF076F19}" srcOrd="1" destOrd="0" parTransId="{ABEEE435-042C-4775-9E92-01E6E7A9F2FE}" sibTransId="{43D6D905-7809-4807-BFBD-8C7AFF1F501A}"/>
    <dgm:cxn modelId="{7AD277F3-41FD-4AEF-B5DA-5F6C14E5C511}" type="presOf" srcId="{8D42054E-EAD1-44BC-9085-EF6DEF770E3D}" destId="{9BA3FF0F-404F-40BD-8B65-8DA20EC53EF5}" srcOrd="0" destOrd="0" presId="urn:microsoft.com/office/officeart/2011/layout/HexagonRadial"/>
    <dgm:cxn modelId="{13727FA2-E97A-4A5F-A605-F188CA69104F}" type="presParOf" srcId="{A4FEC06D-78A0-462C-ACF3-2D4D01233F0A}" destId="{C6BA81A8-46CB-4EA0-B15C-E374FA5AD2BA}" srcOrd="0" destOrd="0" presId="urn:microsoft.com/office/officeart/2011/layout/HexagonRadial"/>
    <dgm:cxn modelId="{B17C6438-81AF-43E8-803A-01C6D03C7DB2}" type="presParOf" srcId="{A4FEC06D-78A0-462C-ACF3-2D4D01233F0A}" destId="{3BB245AB-CB11-4FC2-95FE-B00510F4A501}" srcOrd="1" destOrd="0" presId="urn:microsoft.com/office/officeart/2011/layout/HexagonRadial"/>
    <dgm:cxn modelId="{3F608C45-95F3-4220-91F2-DB2F0542F1F7}" type="presParOf" srcId="{3BB245AB-CB11-4FC2-95FE-B00510F4A501}" destId="{F78F2742-10BB-4BC4-9F4B-A0F0F2BADDA2}" srcOrd="0" destOrd="0" presId="urn:microsoft.com/office/officeart/2011/layout/HexagonRadial"/>
    <dgm:cxn modelId="{1311E167-6CAC-4A49-93E4-8BF6142ED6FF}" type="presParOf" srcId="{A4FEC06D-78A0-462C-ACF3-2D4D01233F0A}" destId="{4B4CE019-6234-40B8-A6CD-45D8FBB7A7DD}" srcOrd="2" destOrd="0" presId="urn:microsoft.com/office/officeart/2011/layout/HexagonRadial"/>
    <dgm:cxn modelId="{F9AE4D5F-F64A-4FFD-94CC-98B18C2E45D4}" type="presParOf" srcId="{A4FEC06D-78A0-462C-ACF3-2D4D01233F0A}" destId="{9F8BBC5F-5929-4B5B-B15F-AD13533E6DFD}" srcOrd="3" destOrd="0" presId="urn:microsoft.com/office/officeart/2011/layout/HexagonRadial"/>
    <dgm:cxn modelId="{4079BDC6-3B6D-4E15-AD16-2E68EFA8DDAB}" type="presParOf" srcId="{9F8BBC5F-5929-4B5B-B15F-AD13533E6DFD}" destId="{60ECBFFD-B9B4-483B-81B7-9139B1F2130D}" srcOrd="0" destOrd="0" presId="urn:microsoft.com/office/officeart/2011/layout/HexagonRadial"/>
    <dgm:cxn modelId="{36BEF938-5C7A-4452-9DAD-E4B531C3DD91}" type="presParOf" srcId="{A4FEC06D-78A0-462C-ACF3-2D4D01233F0A}" destId="{7ACD0A46-2F4C-4D9C-A6B7-81740888CB0C}" srcOrd="4" destOrd="0" presId="urn:microsoft.com/office/officeart/2011/layout/HexagonRadial"/>
    <dgm:cxn modelId="{905E431D-2ABA-407F-9F28-87165A42F23A}" type="presParOf" srcId="{A4FEC06D-78A0-462C-ACF3-2D4D01233F0A}" destId="{7623A9C4-909C-4A46-937D-86D8B74225F9}" srcOrd="5" destOrd="0" presId="urn:microsoft.com/office/officeart/2011/layout/HexagonRadial"/>
    <dgm:cxn modelId="{BCF9D4C4-AE50-4576-921D-37E2D4ADC63E}" type="presParOf" srcId="{7623A9C4-909C-4A46-937D-86D8B74225F9}" destId="{7AF5232C-A331-470F-BA33-28DE5EDF5367}" srcOrd="0" destOrd="0" presId="urn:microsoft.com/office/officeart/2011/layout/HexagonRadial"/>
    <dgm:cxn modelId="{94074A70-3A5C-48CF-A46D-97547CE18ED1}" type="presParOf" srcId="{A4FEC06D-78A0-462C-ACF3-2D4D01233F0A}" destId="{93C259CE-0744-42B1-AC5D-BD6494016983}" srcOrd="6" destOrd="0" presId="urn:microsoft.com/office/officeart/2011/layout/HexagonRadial"/>
    <dgm:cxn modelId="{BBE96EED-830B-4433-BB94-C22084B0294D}" type="presParOf" srcId="{A4FEC06D-78A0-462C-ACF3-2D4D01233F0A}" destId="{510C2F4F-E34F-4364-93BF-828F750F2796}" srcOrd="7" destOrd="0" presId="urn:microsoft.com/office/officeart/2011/layout/HexagonRadial"/>
    <dgm:cxn modelId="{702FDAEE-4FF5-463B-8D38-7C5AC0D060EE}" type="presParOf" srcId="{510C2F4F-E34F-4364-93BF-828F750F2796}" destId="{3E0ADC48-F81E-454D-A0F0-A0893241D923}" srcOrd="0" destOrd="0" presId="urn:microsoft.com/office/officeart/2011/layout/HexagonRadial"/>
    <dgm:cxn modelId="{B7F87496-FCCE-47C3-8848-9B944147155E}" type="presParOf" srcId="{A4FEC06D-78A0-462C-ACF3-2D4D01233F0A}" destId="{4B2E0EF0-C6FC-4837-A522-2B6F3218FFF3}" srcOrd="8" destOrd="0" presId="urn:microsoft.com/office/officeart/2011/layout/HexagonRadial"/>
    <dgm:cxn modelId="{F647F8CF-9E20-4861-B6DD-47639E75ED23}" type="presParOf" srcId="{A4FEC06D-78A0-462C-ACF3-2D4D01233F0A}" destId="{EE89428C-3ECD-4F96-9094-7B08825A41CA}" srcOrd="9" destOrd="0" presId="urn:microsoft.com/office/officeart/2011/layout/HexagonRadial"/>
    <dgm:cxn modelId="{DE382A10-5F45-4EA0-885B-49EC433CDF35}" type="presParOf" srcId="{EE89428C-3ECD-4F96-9094-7B08825A41CA}" destId="{9C178E8A-FF3D-4DB3-BACA-34B0A1EF5618}" srcOrd="0" destOrd="0" presId="urn:microsoft.com/office/officeart/2011/layout/HexagonRadial"/>
    <dgm:cxn modelId="{F117A2ED-B102-4B4E-8E19-DC8E0D3A93FC}" type="presParOf" srcId="{A4FEC06D-78A0-462C-ACF3-2D4D01233F0A}" destId="{9BA3FF0F-404F-40BD-8B65-8DA20EC53EF5}" srcOrd="10" destOrd="0" presId="urn:microsoft.com/office/officeart/2011/layout/HexagonRadial"/>
    <dgm:cxn modelId="{BD9B8873-0458-4A34-AD01-3022BDEDD222}" type="presParOf" srcId="{A4FEC06D-78A0-462C-ACF3-2D4D01233F0A}" destId="{5BAF9385-9EA0-40BC-9F30-23DFB24702CF}" srcOrd="11" destOrd="0" presId="urn:microsoft.com/office/officeart/2011/layout/HexagonRadial"/>
    <dgm:cxn modelId="{AF9B2D70-2EBD-4A4B-B335-A551CC3E0CAD}" type="presParOf" srcId="{5BAF9385-9EA0-40BC-9F30-23DFB24702CF}" destId="{79322B11-462F-4CFB-AD0C-952BCED570EA}" srcOrd="0" destOrd="0" presId="urn:microsoft.com/office/officeart/2011/layout/HexagonRadial"/>
    <dgm:cxn modelId="{F3D84A5F-C7E6-491F-B59C-91A246A535C9}" type="presParOf" srcId="{A4FEC06D-78A0-462C-ACF3-2D4D01233F0A}" destId="{AF597C4B-AE99-4653-A9B8-DD203F1F29E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rawing1.xml><?xml version="1.0" encoding="utf-8"?>
<dsp:drawing xmlns:dsp="http://schemas.microsoft.com/office/drawing/2008/diagram" xmlns:dgm="http://schemas.openxmlformats.org/drawingml/2006/diagram" xmlns:a="http://schemas.openxmlformats.org/drawingml/2006/main" xmlns:r="http://schemas.openxmlformats.org/officeDocument/2006/relationships">
  <dsp:spTree>
    <dsp:nvGrpSpPr>
      <dsp:cNvPr id="1080901780" name=""/>
      <dsp:cNvGrpSpPr/>
    </dsp:nvGrpSpPr>
    <dsp:grpSpPr bwMode="auto">
      <a:xfrm>
        <a:off x="0" y="0"/>
        <a:ext cx="6912769" cy="4608513"/>
        <a:chOff x="0" y="0"/>
        <a:chExt cx="6912769" cy="4608513"/>
      </a:xfrm>
    </dsp:grpSpPr>
    <dsp:sp modelId="{C6BA81A8-46CB-4EA0-B15C-E374FA5AD2BA}">
      <dsp:nvSpPr>
        <dsp:cNvPr id="0" name=""/>
        <dsp:cNvSpPr/>
      </dsp:nvSpPr>
      <dsp:spPr bwMode="auto">
        <a:xfrm>
          <a:off x="2511330" y="1486705"/>
          <a:ext cx="1889667" cy="163463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9049" tIns="19049" rIns="19049" bIns="19049" numCol="1" spcCol="1268" rtlCol="0" fromWordArt="0" anchor="ctr" anchorCtr="0" forceAA="0" upright="0" compatLnSpc="0">
          <a:noAutofit/>
        </a:bodyPr>
        <a:lstStyle/>
        <a:p>
          <a:pPr marL="0" lvl="0" indent="0" algn="ctr" defTabSz="2089149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500"/>
            <a:t>ΚΑΝΟΝΕΣ</a:t>
          </a:r>
          <a:endParaRPr sz="1500"/>
        </a:p>
      </dsp:txBody>
      <dsp:txXfrm>
        <a:off x="2824475" y="1757587"/>
        <a:ext cx="1263377" cy="1092873"/>
      </dsp:txXfrm>
    </dsp:sp>
    <dsp:sp modelId="{60ECBFFD-B9B4-483B-81B7-9139B1F2130D}">
      <dsp:nvSpPr>
        <dsp:cNvPr id="0" name=""/>
        <dsp:cNvSpPr/>
      </dsp:nvSpPr>
      <dsp:spPr bwMode="auto">
        <a:xfrm>
          <a:off x="3694626" y="704641"/>
          <a:ext cx="712965" cy="6143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B4CE019-6234-40B8-A6CD-45D8FBB7A7DD}">
      <dsp:nvSpPr>
        <dsp:cNvPr id="0" name=""/>
        <dsp:cNvSpPr/>
      </dsp:nvSpPr>
      <dsp:spPr bwMode="auto">
        <a:xfrm>
          <a:off x="2685395" y="0"/>
          <a:ext cx="1548568" cy="13396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9049" tIns="19049" rIns="19049" bIns="19049" numCol="1" spcCol="1268" rtlCol="0" fromWordArt="0" anchor="ctr" anchorCtr="0" forceAA="0" upright="0" compatLnSpc="0">
          <a:noAutofit/>
        </a:bodyPr>
        <a:lstStyle/>
        <a:p>
          <a:pPr marL="0" lv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500"/>
            <a:t>ΣΟΥ ΑΡΕΣΕΙ</a:t>
          </a:r>
          <a:endParaRPr sz="1500"/>
        </a:p>
      </dsp:txBody>
      <dsp:txXfrm>
        <a:off x="2942026" y="222015"/>
        <a:ext cx="1035307" cy="895662"/>
      </dsp:txXfrm>
    </dsp:sp>
    <dsp:sp modelId="{7AF5232C-A331-470F-BA33-28DE5EDF5367}">
      <dsp:nvSpPr>
        <dsp:cNvPr id="0" name=""/>
        <dsp:cNvSpPr/>
      </dsp:nvSpPr>
      <dsp:spPr bwMode="auto">
        <a:xfrm>
          <a:off x="4526713" y="1853083"/>
          <a:ext cx="712965" cy="6143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7ACD0A46-2F4C-4D9C-A6B7-81740888CB0C}">
      <dsp:nvSpPr>
        <dsp:cNvPr id="0" name=""/>
        <dsp:cNvSpPr/>
      </dsp:nvSpPr>
      <dsp:spPr bwMode="auto">
        <a:xfrm>
          <a:off x="4089739" y="748537"/>
          <a:ext cx="1548568" cy="13396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9049" tIns="19049" rIns="19049" bIns="19049" numCol="1" spcCol="1268" rtlCol="0" fromWordArt="0" anchor="ctr" anchorCtr="0" forceAA="0" upright="0" compatLnSpc="0">
          <a:noAutofit/>
        </a:bodyPr>
        <a:lstStyle/>
        <a:p>
          <a:pPr marL="0" lv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500"/>
            <a:t>ΕΧΕΙΣ ΚΑΝΕΙ ΕΓΓΡΑΦΗ</a:t>
          </a:r>
          <a:endParaRPr sz="1500"/>
        </a:p>
        <a:p>
          <a:pPr marL="0" lv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sz="1500"/>
        </a:p>
      </dsp:txBody>
      <dsp:txXfrm>
        <a:off x="4346370" y="970553"/>
        <a:ext cx="1035307" cy="895662"/>
      </dsp:txXfrm>
    </dsp:sp>
    <dsp:sp modelId="{3E0ADC48-F81E-454D-A0F0-A0893241D923}">
      <dsp:nvSpPr>
        <dsp:cNvPr id="0" name=""/>
        <dsp:cNvSpPr/>
      </dsp:nvSpPr>
      <dsp:spPr bwMode="auto">
        <a:xfrm>
          <a:off x="3948691" y="3149457"/>
          <a:ext cx="712965" cy="6143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3C259CE-0744-42B1-AC5D-BD6494016983}">
      <dsp:nvSpPr>
        <dsp:cNvPr id="0" name=""/>
        <dsp:cNvSpPr/>
      </dsp:nvSpPr>
      <dsp:spPr bwMode="auto">
        <a:xfrm>
          <a:off x="4105614" y="2443894"/>
          <a:ext cx="1548568" cy="13396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9049" tIns="19049" rIns="19049" bIns="19049" numCol="1" spcCol="1268" rtlCol="0" fromWordArt="0" anchor="ctr" anchorCtr="0" forceAA="0" upright="0" compatLnSpc="0">
          <a:noAutofit/>
        </a:bodyPr>
        <a:lstStyle/>
        <a:p>
          <a:pPr marL="0" lv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sz="1500"/>
        </a:p>
      </dsp:txBody>
      <dsp:txXfrm>
        <a:off x="4362244" y="2665910"/>
        <a:ext cx="1035307" cy="895662"/>
      </dsp:txXfrm>
    </dsp:sp>
    <dsp:sp modelId="{9C178E8A-FF3D-4DB3-BACA-34B0A1EF5618}">
      <dsp:nvSpPr>
        <dsp:cNvPr id="0" name=""/>
        <dsp:cNvSpPr/>
      </dsp:nvSpPr>
      <dsp:spPr bwMode="auto">
        <a:xfrm>
          <a:off x="2514846" y="3284026"/>
          <a:ext cx="712965" cy="6143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4B2E0EF0-C6FC-4837-A522-2B6F3218FFF3}">
      <dsp:nvSpPr>
        <dsp:cNvPr id="0" name=""/>
        <dsp:cNvSpPr/>
      </dsp:nvSpPr>
      <dsp:spPr bwMode="auto">
        <a:xfrm>
          <a:off x="4093036" y="2455827"/>
          <a:ext cx="1548568" cy="13396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9049" tIns="19049" rIns="19049" bIns="19049" numCol="1" spcCol="1268" rtlCol="0" fromWordArt="0" anchor="ctr" anchorCtr="0" forceAA="0" upright="0" compatLnSpc="0">
          <a:noAutofit/>
        </a:bodyPr>
        <a:lstStyle/>
        <a:p>
          <a:pPr marL="0" lv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endParaRPr sz="1500"/>
        </a:p>
      </dsp:txBody>
      <dsp:txXfrm>
        <a:off x="4349667" y="2677844"/>
        <a:ext cx="1035307" cy="895662"/>
      </dsp:txXfrm>
    </dsp:sp>
    <dsp:sp modelId="{79322B11-462F-4CFB-AD0C-952BCED570EA}">
      <dsp:nvSpPr>
        <dsp:cNvPr id="0" name=""/>
        <dsp:cNvSpPr/>
      </dsp:nvSpPr>
      <dsp:spPr bwMode="auto">
        <a:xfrm>
          <a:off x="1669133" y="2136045"/>
          <a:ext cx="712965" cy="61431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BA3FF0F-404F-40BD-8B65-8DA20EC53EF5}">
      <dsp:nvSpPr>
        <dsp:cNvPr id="0" name=""/>
        <dsp:cNvSpPr/>
      </dsp:nvSpPr>
      <dsp:spPr bwMode="auto">
        <a:xfrm>
          <a:off x="0" y="3268818"/>
          <a:ext cx="1548568" cy="13396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9049" tIns="19049" rIns="19049" bIns="19049" numCol="1" spcCol="1268" rtlCol="0" fromWordArt="0" anchor="ctr" anchorCtr="0" forceAA="0" upright="0" compatLnSpc="0">
          <a:noAutofit/>
        </a:bodyPr>
        <a:lstStyle/>
        <a:p>
          <a:pPr marL="0" lv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500"/>
            <a:t>ΓΙΑΤΙ ΕΙΜΑΙ ΕΔΩ </a:t>
          </a:r>
          <a:endParaRPr sz="1500"/>
        </a:p>
      </dsp:txBody>
      <dsp:txXfrm>
        <a:off x="256630" y="3490834"/>
        <a:ext cx="1035307" cy="895662"/>
      </dsp:txXfrm>
    </dsp:sp>
    <dsp:sp modelId="{AF597C4B-AE99-4653-A9B8-DD203F1F29EF}">
      <dsp:nvSpPr>
        <dsp:cNvPr id="0" name=""/>
        <dsp:cNvSpPr/>
      </dsp:nvSpPr>
      <dsp:spPr bwMode="auto">
        <a:xfrm>
          <a:off x="1258584" y="822158"/>
          <a:ext cx="1548568" cy="133969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Overflow="overflow" horzOverflow="overflow" vert="horz" wrap="square" lIns="19049" tIns="19049" rIns="19049" bIns="19049" numCol="1" spcCol="1268" rtlCol="0" fromWordArt="0" anchor="ctr" anchorCtr="0" forceAA="0" upright="0" compatLnSpc="0">
          <a:noAutofit/>
        </a:bodyPr>
        <a:lstStyle/>
        <a:p>
          <a:pPr marL="0" lvl="0" indent="0" algn="ctr" defTabSz="1689098">
            <a:lnSpc>
              <a:spcPct val="90000"/>
            </a:lnSpc>
            <a:spcBef>
              <a:spcPts val="0"/>
            </a:spcBef>
            <a:spcAft>
              <a:spcPts val="0"/>
            </a:spcAft>
            <a:buNone/>
            <a:defRPr/>
          </a:pPr>
          <a:r>
            <a:rPr sz="1500"/>
            <a:t>ΜΟΥ ΑΡΕΣΕΙΣ</a:t>
          </a:r>
          <a:endParaRPr sz="1500"/>
        </a:p>
      </dsp:txBody>
      <dsp:txXfrm>
        <a:off x="1515214" y="1044174"/>
        <a:ext cx="1035307" cy="895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xmlns:r="http://schemas.openxmlformats.org/officeDocument/2006/relationships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 val="norm"/>
      <dgm:animOne val="branch"/>
      <dgm:animLvl val="lvl"/>
    </dgm:varLst>
    <dgm:shape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.000000"/>
              <dgm:constr type="t" for="ch" forName="Parent" refType="h" fact="0.00000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00"/>
              <dgm:constr type="t" for="ch" forName="Accent1" refType="h" fact="0.294600"/>
              <dgm:constr type="w" for="ch" forName="Accent1" refType="w" fact="0.462000"/>
              <dgm:constr type="h" for="ch" forName="Accent1" refType="h" fact="0.547200"/>
              <dgm:constr type="l" for="ch" forName="Parent" refType="w" fact="0.000000"/>
              <dgm:constr type="t" for="ch" forName="Parent" refType="h" fact="0.288500"/>
              <dgm:constr type="w" for="ch" forName="Parent" refType="w" fact="0.601300"/>
              <dgm:constr type="h" for="ch" forName="Parent" refType="h" fact="0.711500"/>
              <dgm:constr type="l" for="ch" forName="Child1" refType="w" fact="0.507300"/>
              <dgm:constr type="t" for="ch" forName="Child1" refType="h" fact="0.000000"/>
              <dgm:constr type="w" for="ch" forName="Child1" refType="w" fact="0.492700"/>
              <dgm:constr type="h" for="ch" forName="Child1" refType="h" fact="0.583100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00"/>
              <dgm:constr type="t" for="ch" forName="Accent2" refType="h" fact="0.347700"/>
              <dgm:constr type="w" for="ch" forName="Accent2" refType="w" fact="0.226900"/>
              <dgm:constr type="h" for="ch" forName="Accent2" refType="h" fact="0.207600"/>
              <dgm:constr type="l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l" for="ch" forName="Parent" refType="w" fact="0.000000"/>
              <dgm:constr type="t" for="ch" forName="Parent" refType="h" fact="0.223900"/>
              <dgm:constr type="w" for="ch" forName="Parent" refType="w" fact="0.601300"/>
              <dgm:constr type="h" for="ch" forName="Parent" refType="h" fact="0.552300"/>
              <dgm:constr type="l" for="ch" forName="Child1" refType="w" fact="0.507300"/>
              <dgm:constr type="t" for="ch" forName="Child1" refType="h" fact="0.000000"/>
              <dgm:constr type="w" for="ch" forName="Child1" refType="w" fact="0.492700"/>
              <dgm:constr type="h" for="ch" forName="Child1" refType="h" fact="0.452700"/>
              <dgm:constr type="l" for="ch" forName="Child2" refType="w" fact="0.507300"/>
              <dgm:constr type="t" for="ch" forName="Child2" refType="h" fact="0.547300"/>
              <dgm:constr type="w" for="ch" forName="Child2" refType="w" fact="0.492700"/>
              <dgm:constr type="h" for="ch" forName="Child2" refType="h" fact="0.452700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00"/>
              <dgm:constr type="t" for="ch" forName="Accent3" refType="h" fact="0.614500"/>
              <dgm:constr type="w" for="ch" forName="Accent3" refType="w" fact="0.226900"/>
              <dgm:constr type="h" for="ch" forName="Accent3" refType="h" fact="0.162300"/>
              <dgm:constr type="l" for="ch" forName="Accent2" refType="w" fact="0.641300"/>
              <dgm:constr type="t" for="ch" forName="Accent2" refType="h" fact="0.271900"/>
              <dgm:constr type="w" for="ch" forName="Accent2" refType="w" fact="0.226900"/>
              <dgm:constr type="h" for="ch" forName="Accent2" refType="h" fact="0.162300"/>
              <dgm:constr type="l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l" for="ch" forName="Child3" refType="w" fact="0.055400"/>
              <dgm:constr type="t" for="ch" forName="Child3" refType="h" fact="0.646000"/>
              <dgm:constr type="w" for="ch" forName="Child3" refType="w" fact="0.492700"/>
              <dgm:constr type="h" for="ch" forName="Child3" refType="h" fact="0.354000"/>
              <dgm:constr type="l" for="ch" forName="Parent" refType="w" fact="0.000000"/>
              <dgm:constr type="t" for="ch" forName="Parent" refType="h" fact="0.175100"/>
              <dgm:constr type="w" for="ch" forName="Parent" refType="w" fact="0.601300"/>
              <dgm:constr type="h" for="ch" forName="Parent" refType="h" fact="0.431900"/>
              <dgm:constr type="l" for="ch" forName="Child1" refType="w" fact="0.507300"/>
              <dgm:constr type="t" for="ch" forName="Child1" refType="h" fact="0.000000"/>
              <dgm:constr type="w" for="ch" forName="Child1" refType="w" fact="0.492700"/>
              <dgm:constr type="h" for="ch" forName="Child1" refType="h" fact="0.354000"/>
              <dgm:constr type="l" for="ch" forName="Child2" refType="w" fact="0.507300"/>
              <dgm:constr type="t" for="ch" forName="Child2" refType="h" fact="0.428000"/>
              <dgm:constr type="w" for="ch" forName="Child2" refType="w" fact="0.492700"/>
              <dgm:constr type="h" for="ch" forName="Child2" refType="h" fact="0.354000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00"/>
              <dgm:constr type="t" for="ch" forName="Accent4" refType="h" fact="0.683400"/>
              <dgm:constr type="w" for="ch" forName="Accent4" refType="w" fact="0.226900"/>
              <dgm:constr type="h" for="ch" forName="Accent4" refType="h" fact="0.133300"/>
              <dgm:constr type="l" for="ch" forName="Accent3" refType="w" fact="0.641300"/>
              <dgm:constr type="t" for="ch" forName="Accent3" refType="h" fact="0.402100"/>
              <dgm:constr type="w" for="ch" forName="Accent3" refType="w" fact="0.226900"/>
              <dgm:constr type="h" for="ch" forName="Accent3" refType="h" fact="0.133300"/>
              <dgm:constr type="l" for="ch" forName="Accent2" refType="w" fact="0.376500"/>
              <dgm:constr type="t" for="ch" forName="Accent2" refType="h" fact="0.152900"/>
              <dgm:constr type="w" for="ch" forName="Accent2" refType="w" fact="0.226900"/>
              <dgm:constr type="h" for="ch" forName="Accent2" refType="h" fact="0.133300"/>
              <dgm:constr type="l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l" for="ch" forName="Child4" refType="w" fact="0.055400"/>
              <dgm:constr type="t" for="ch" forName="Child4" refType="h" fact="0.709300"/>
              <dgm:constr type="w" for="ch" forName="Child4" refType="w" fact="0.492700"/>
              <dgm:constr type="h" for="ch" forName="Child4" refType="h" fact="0.290700"/>
              <dgm:constr type="l" for="ch" forName="Parent" refType="w" fact="0.000000"/>
              <dgm:constr type="t" for="ch" forName="Parent" refType="h" fact="0.322600"/>
              <dgm:constr type="w" for="ch" forName="Parent" refType="w" fact="0.601300"/>
              <dgm:constr type="h" for="ch" forName="Parent" refType="h" fact="0.354700"/>
              <dgm:constr type="l" for="ch" forName="Child2" refType="w" fact="0.507300"/>
              <dgm:constr type="t" for="ch" forName="Child2" refType="h" fact="0.178800"/>
              <dgm:constr type="w" for="ch" forName="Child2" refType="w" fact="0.492700"/>
              <dgm:constr type="h" for="ch" forName="Child2" refType="h" fact="0.290700"/>
              <dgm:constr type="l" for="ch" forName="Child3" refType="w" fact="0.507300"/>
              <dgm:constr type="t" for="ch" forName="Child3" refType="h" fact="0.530300"/>
              <dgm:constr type="w" for="ch" forName="Child3" refType="w" fact="0.492700"/>
              <dgm:constr type="h" for="ch" forName="Child3" refType="h" fact="0.290700"/>
              <dgm:constr type="l" for="ch" forName="Child1" refType="w" fact="0.055400"/>
              <dgm:constr type="t" for="ch" forName="Child1" refType="h" fact="0.000000"/>
              <dgm:constr type="w" for="ch" forName="Child1" refType="w" fact="0.492700"/>
              <dgm:constr type="h" for="ch" forName="Child1" refType="h" fact="0.290700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00"/>
              <dgm:constr type="t" for="ch" forName="Accent5" refType="h" fact="0.712600"/>
              <dgm:constr type="w" for="ch" forName="Accent5" refType="w" fact="0.162200"/>
              <dgm:constr type="h" for="ch" forName="Accent5" refType="h" fact="0.133300"/>
              <dgm:constr type="l" for="ch" forName="Accent4" refType="w" fact="0.612000"/>
              <dgm:constr type="t" for="ch" forName="Accent4" refType="h" fact="0.683400"/>
              <dgm:constr type="w" for="ch" forName="Accent4" refType="w" fact="0.162200"/>
              <dgm:constr type="h" for="ch" forName="Accent4" refType="h" fact="0.133300"/>
              <dgm:constr type="l" for="ch" forName="Accent3" refType="w" fact="0.743500"/>
              <dgm:constr type="t" for="ch" forName="Accent3" refType="h" fact="0.402100"/>
              <dgm:constr type="w" for="ch" forName="Accent3" refType="w" fact="0.162200"/>
              <dgm:constr type="h" for="ch" forName="Accent3" refType="h" fact="0.133300"/>
              <dgm:constr type="l" for="ch" forName="Accent2" refType="w" fact="0.554200"/>
              <dgm:constr type="t" for="ch" forName="Accent2" refType="h" fact="0.152900"/>
              <dgm:constr type="w" for="ch" forName="Accent2" refType="w" fact="0.162200"/>
              <dgm:constr type="h" for="ch" forName="Accent2" refType="h" fact="0.133300"/>
              <dgm:constr type="l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l" for="ch" forName="Child4" refType="w" fact="0.324600"/>
              <dgm:constr type="t" for="ch" forName="Child4" refType="h" fact="0.709300"/>
              <dgm:constr type="w" for="ch" forName="Child4" refType="w" fact="0.352300"/>
              <dgm:constr type="h" for="ch" forName="Child4" refType="h" fact="0.290700"/>
              <dgm:constr type="l" for="ch" forName="Parent" refType="w" fact="0.285000"/>
              <dgm:constr type="t" for="ch" forName="Parent" refType="h" fact="0.322600"/>
              <dgm:constr type="w" for="ch" forName="Parent" refType="w" fact="0.429900"/>
              <dgm:constr type="h" for="ch" forName="Parent" refType="h" fact="0.354700"/>
              <dgm:constr type="l" for="ch" forName="Child2" refType="w" fact="0.647700"/>
              <dgm:constr type="t" for="ch" forName="Child2" refType="h" fact="0.178800"/>
              <dgm:constr type="w" for="ch" forName="Child2" refType="w" fact="0.352300"/>
              <dgm:constr type="h" for="ch" forName="Child2" refType="h" fact="0.290700"/>
              <dgm:constr type="l" for="ch" forName="Child3" refType="w" fact="0.647700"/>
              <dgm:constr type="t" for="ch" forName="Child3" refType="h" fact="0.530300"/>
              <dgm:constr type="w" for="ch" forName="Child3" refType="w" fact="0.352300"/>
              <dgm:constr type="h" for="ch" forName="Child3" refType="h" fact="0.290700"/>
              <dgm:constr type="l" for="ch" forName="Child5" refType="w" fact="0.000000"/>
              <dgm:constr type="t" for="ch" forName="Child5" refType="h" fact="0.530500"/>
              <dgm:constr type="w" for="ch" forName="Child5" refType="w" fact="0.352300"/>
              <dgm:constr type="h" for="ch" forName="Child5" refType="h" fact="0.290700"/>
              <dgm:constr type="l" for="ch" forName="Child1" refType="w" fact="0.324600"/>
              <dgm:constr type="t" for="ch" forName="Child1" refType="h" fact="0.000000"/>
              <dgm:constr type="w" for="ch" forName="Child1" refType="w" fact="0.352300"/>
              <dgm:constr type="h" for="ch" forName="Child1" refType="h" fact="0.290700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00"/>
              <dgm:constr type="t" for="ch" forName="Accent6" refType="h" fact="0.463500"/>
              <dgm:constr type="w" for="ch" forName="Accent6" refType="w" fact="0.162200"/>
              <dgm:constr type="h" for="ch" forName="Accent6" refType="h" fact="0.133300"/>
              <dgm:constr type="l" for="ch" forName="Accent5" refType="w" fact="0.285800"/>
              <dgm:constr type="t" for="ch" forName="Accent5" refType="h" fact="0.712600"/>
              <dgm:constr type="w" for="ch" forName="Accent5" refType="w" fact="0.162200"/>
              <dgm:constr type="h" for="ch" forName="Accent5" refType="h" fact="0.133300"/>
              <dgm:constr type="l" for="ch" forName="Accent4" refType="w" fact="0.612000"/>
              <dgm:constr type="t" for="ch" forName="Accent4" refType="h" fact="0.683400"/>
              <dgm:constr type="w" for="ch" forName="Accent4" refType="w" fact="0.162200"/>
              <dgm:constr type="h" for="ch" forName="Accent4" refType="h" fact="0.133300"/>
              <dgm:constr type="l" for="ch" forName="Accent3" refType="w" fact="0.743500"/>
              <dgm:constr type="t" for="ch" forName="Accent3" refType="h" fact="0.402100"/>
              <dgm:constr type="w" for="ch" forName="Accent3" refType="w" fact="0.162200"/>
              <dgm:constr type="h" for="ch" forName="Accent3" refType="h" fact="0.133300"/>
              <dgm:constr type="l" for="ch" forName="Accent2" refType="w" fact="0.554200"/>
              <dgm:constr type="t" for="ch" forName="Accent2" refType="h" fact="0.152900"/>
              <dgm:constr type="w" for="ch" forName="Accent2" refType="w" fact="0.162200"/>
              <dgm:constr type="h" for="ch" forName="Accent2" refType="h" fact="0.133300"/>
              <dgm:constr type="l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l" for="ch" forName="Child4" refType="w" fact="0.324600"/>
              <dgm:constr type="t" for="ch" forName="Child4" refType="h" fact="0.709300"/>
              <dgm:constr type="w" for="ch" forName="Child4" refType="w" fact="0.352300"/>
              <dgm:constr type="h" for="ch" forName="Child4" refType="h" fact="0.290700"/>
              <dgm:constr type="l" for="ch" forName="Parent" refType="w" fact="0.285000"/>
              <dgm:constr type="t" for="ch" forName="Parent" refType="h" fact="0.322600"/>
              <dgm:constr type="w" for="ch" forName="Parent" refType="w" fact="0.429900"/>
              <dgm:constr type="h" for="ch" forName="Parent" refType="h" fact="0.354700"/>
              <dgm:constr type="l" for="ch" forName="Child2" refType="w" fact="0.647700"/>
              <dgm:constr type="t" for="ch" forName="Child2" refType="h" fact="0.178800"/>
              <dgm:constr type="w" for="ch" forName="Child2" refType="w" fact="0.352300"/>
              <dgm:constr type="h" for="ch" forName="Child2" refType="h" fact="0.290700"/>
              <dgm:constr type="l" for="ch" forName="Child3" refType="w" fact="0.647700"/>
              <dgm:constr type="t" for="ch" forName="Child3" refType="h" fact="0.530300"/>
              <dgm:constr type="w" for="ch" forName="Child3" refType="w" fact="0.352300"/>
              <dgm:constr type="h" for="ch" forName="Child3" refType="h" fact="0.290700"/>
              <dgm:constr type="l" for="ch" forName="Child5" refType="w" fact="0.000000"/>
              <dgm:constr type="t" for="ch" forName="Child5" refType="h" fact="0.530500"/>
              <dgm:constr type="w" for="ch" forName="Child5" refType="w" fact="0.352300"/>
              <dgm:constr type="h" for="ch" forName="Child5" refType="h" fact="0.290700"/>
              <dgm:constr type="l" for="ch" forName="Child6" refType="w" fact="0.000000"/>
              <dgm:constr type="t" for="ch" forName="Child6" refType="h" fact="0.178400"/>
              <dgm:constr type="w" for="ch" forName="Child6" refType="w" fact="0.352300"/>
              <dgm:constr type="h" for="ch" forName="Child6" refType="h" fact="0.290700"/>
              <dgm:constr type="l" for="ch" forName="Child1" refType="w" fact="0.324600"/>
              <dgm:constr type="t" for="ch" forName="Child1" refType="h" fact="0.000000"/>
              <dgm:constr type="w" for="ch" forName="Child1" refType="w" fact="0.352300"/>
              <dgm:constr type="h" for="ch" forName="Child1" refType="h" fact="0.290700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.000000"/>
              <dgm:constr type="t" for="ch" forName="Parent" refType="h" fact="0.00000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00"/>
              <dgm:constr type="t" for="ch" forName="Accent1" refType="h" fact="0.294600"/>
              <dgm:constr type="w" for="ch" forName="Accent1" refType="w" fact="0.462000"/>
              <dgm:constr type="h" for="ch" forName="Accent1" refType="h" fact="0.547200"/>
              <dgm:constr type="r" for="ch" forName="Parent" refType="w"/>
              <dgm:constr type="t" for="ch" forName="Parent" refType="h" fact="0.288500"/>
              <dgm:constr type="w" for="ch" forName="Parent" refType="w" fact="0.601300"/>
              <dgm:constr type="h" for="ch" forName="Parent" refType="h" fact="0.711500"/>
              <dgm:constr type="r" for="ch" forName="Child1" refType="w" fact="0.492700"/>
              <dgm:constr type="t" for="ch" forName="Child1" refType="h" fact="0.000000"/>
              <dgm:constr type="w" for="ch" forName="Child1" refType="w" fact="0.492700"/>
              <dgm:constr type="h" for="ch" forName="Child1" refType="h" fact="0.583100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00"/>
              <dgm:constr type="t" for="ch" forName="Accent2" refType="h" fact="0.347700"/>
              <dgm:constr type="w" for="ch" forName="Accent2" refType="w" fact="0.226900"/>
              <dgm:constr type="h" for="ch" forName="Accent2" refType="h" fact="0.207600"/>
              <dgm:constr type="r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r" for="ch" forName="Parent" refType="w"/>
              <dgm:constr type="t" for="ch" forName="Parent" refType="h" fact="0.223900"/>
              <dgm:constr type="w" for="ch" forName="Parent" refType="w" fact="0.601300"/>
              <dgm:constr type="h" for="ch" forName="Parent" refType="h" fact="0.552300"/>
              <dgm:constr type="r" for="ch" forName="Child1" refType="w" fact="0.492700"/>
              <dgm:constr type="t" for="ch" forName="Child1" refType="h" fact="0.000000"/>
              <dgm:constr type="w" for="ch" forName="Child1" refType="w" fact="0.492700"/>
              <dgm:constr type="h" for="ch" forName="Child1" refType="h" fact="0.452700"/>
              <dgm:constr type="r" for="ch" forName="Child2" refType="w" fact="0.507300"/>
              <dgm:constr type="t" for="ch" forName="Child2" refType="h" fact="0.547300"/>
              <dgm:constr type="w" for="ch" forName="Child2" refType="w" fact="0.492700"/>
              <dgm:constr type="h" for="ch" forName="Child2" refType="h" fact="0.452700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00"/>
              <dgm:constr type="t" for="ch" forName="Accent3" refType="h" fact="0.614500"/>
              <dgm:constr type="w" for="ch" forName="Accent3" refType="w" fact="0.226900"/>
              <dgm:constr type="h" for="ch" forName="Accent3" refType="h" fact="0.162300"/>
              <dgm:constr type="r" for="ch" forName="Accent2" refType="w" fact="0.358700"/>
              <dgm:constr type="t" for="ch" forName="Accent2" refType="h" fact="0.271900"/>
              <dgm:constr type="w" for="ch" forName="Accent2" refType="w" fact="0.226900"/>
              <dgm:constr type="h" for="ch" forName="Accent2" refType="h" fact="0.162300"/>
              <dgm:constr type="r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r" for="ch" forName="Child3" refType="w" fact="0.944600"/>
              <dgm:constr type="t" for="ch" forName="Child3" refType="h" fact="0.646000"/>
              <dgm:constr type="w" for="ch" forName="Child3" refType="w" fact="0.492700"/>
              <dgm:constr type="h" for="ch" forName="Child3" refType="h" fact="0.354000"/>
              <dgm:constr type="r" for="ch" forName="Parent" refType="w"/>
              <dgm:constr type="t" for="ch" forName="Parent" refType="h" fact="0.175100"/>
              <dgm:constr type="w" for="ch" forName="Parent" refType="w" fact="0.601300"/>
              <dgm:constr type="h" for="ch" forName="Parent" refType="h" fact="0.431900"/>
              <dgm:constr type="r" for="ch" forName="Child1" refType="w" fact="0.492700"/>
              <dgm:constr type="t" for="ch" forName="Child1" refType="h" fact="0.000000"/>
              <dgm:constr type="w" for="ch" forName="Child1" refType="w" fact="0.492700"/>
              <dgm:constr type="h" for="ch" forName="Child1" refType="h" fact="0.354000"/>
              <dgm:constr type="r" for="ch" forName="Child2" refType="w" fact="0.492700"/>
              <dgm:constr type="t" for="ch" forName="Child2" refType="h" fact="0.428000"/>
              <dgm:constr type="w" for="ch" forName="Child2" refType="w" fact="0.492700"/>
              <dgm:constr type="h" for="ch" forName="Child2" refType="h" fact="0.354000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00"/>
              <dgm:constr type="t" for="ch" forName="Accent4" refType="h" fact="0.683400"/>
              <dgm:constr type="w" for="ch" forName="Accent4" refType="w" fact="0.226900"/>
              <dgm:constr type="h" for="ch" forName="Accent4" refType="h" fact="0.133300"/>
              <dgm:constr type="r" for="ch" forName="Accent3" refType="w" fact="0.358700"/>
              <dgm:constr type="t" for="ch" forName="Accent3" refType="h" fact="0.402100"/>
              <dgm:constr type="w" for="ch" forName="Accent3" refType="w" fact="0.226900"/>
              <dgm:constr type="h" for="ch" forName="Accent3" refType="h" fact="0.133300"/>
              <dgm:constr type="r" for="ch" forName="Accent2" refType="w" fact="0.623500"/>
              <dgm:constr type="t" for="ch" forName="Accent2" refType="h" fact="0.152900"/>
              <dgm:constr type="w" for="ch" forName="Accent2" refType="w" fact="0.226900"/>
              <dgm:constr type="h" for="ch" forName="Accent2" refType="h" fact="0.133300"/>
              <dgm:constr type="r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r" for="ch" forName="Child4" refType="w" fact="0.944600"/>
              <dgm:constr type="t" for="ch" forName="Child4" refType="h" fact="0.709300"/>
              <dgm:constr type="w" for="ch" forName="Child4" refType="w" fact="0.492700"/>
              <dgm:constr type="h" for="ch" forName="Child4" refType="h" fact="0.290700"/>
              <dgm:constr type="r" for="ch" forName="Parent" refType="w"/>
              <dgm:constr type="t" for="ch" forName="Parent" refType="h" fact="0.322600"/>
              <dgm:constr type="w" for="ch" forName="Parent" refType="w" fact="0.601300"/>
              <dgm:constr type="h" for="ch" forName="Parent" refType="h" fact="0.354700"/>
              <dgm:constr type="r" for="ch" forName="Child2" refType="w" fact="0.492700"/>
              <dgm:constr type="t" for="ch" forName="Child2" refType="h" fact="0.178800"/>
              <dgm:constr type="w" for="ch" forName="Child2" refType="w" fact="0.492700"/>
              <dgm:constr type="h" for="ch" forName="Child2" refType="h" fact="0.290700"/>
              <dgm:constr type="r" for="ch" forName="Child3" refType="w" fact="0.492700"/>
              <dgm:constr type="t" for="ch" forName="Child3" refType="h" fact="0.530300"/>
              <dgm:constr type="w" for="ch" forName="Child3" refType="w" fact="0.492700"/>
              <dgm:constr type="h" for="ch" forName="Child3" refType="h" fact="0.290700"/>
              <dgm:constr type="r" for="ch" forName="Child1" refType="w" fact="0.944600"/>
              <dgm:constr type="t" for="ch" forName="Child1" refType="h" fact="0.000000"/>
              <dgm:constr type="w" for="ch" forName="Child1" refType="w" fact="0.492700"/>
              <dgm:constr type="h" for="ch" forName="Child1" refType="h" fact="0.290700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00"/>
              <dgm:constr type="t" for="ch" forName="Accent5" refType="h" fact="0.712600"/>
              <dgm:constr type="w" for="ch" forName="Accent5" refType="w" fact="0.162200"/>
              <dgm:constr type="h" for="ch" forName="Accent5" refType="h" fact="0.133300"/>
              <dgm:constr type="r" for="ch" forName="Accent4" refType="w" fact="0.388000"/>
              <dgm:constr type="t" for="ch" forName="Accent4" refType="h" fact="0.683400"/>
              <dgm:constr type="w" for="ch" forName="Accent4" refType="w" fact="0.162200"/>
              <dgm:constr type="h" for="ch" forName="Accent4" refType="h" fact="0.133300"/>
              <dgm:constr type="r" for="ch" forName="Accent3" refType="w" fact="0.256500"/>
              <dgm:constr type="t" for="ch" forName="Accent3" refType="h" fact="0.402100"/>
              <dgm:constr type="w" for="ch" forName="Accent3" refType="w" fact="0.162200"/>
              <dgm:constr type="h" for="ch" forName="Accent3" refType="h" fact="0.133300"/>
              <dgm:constr type="r" for="ch" forName="Accent2" refType="w" fact="0.445800"/>
              <dgm:constr type="t" for="ch" forName="Accent2" refType="h" fact="0.152900"/>
              <dgm:constr type="w" for="ch" forName="Accent2" refType="w" fact="0.162200"/>
              <dgm:constr type="h" for="ch" forName="Accent2" refType="h" fact="0.133300"/>
              <dgm:constr type="r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r" for="ch" forName="Child4" refType="w" fact="0.675400"/>
              <dgm:constr type="t" for="ch" forName="Child4" refType="h" fact="0.709300"/>
              <dgm:constr type="w" for="ch" forName="Child4" refType="w" fact="0.352300"/>
              <dgm:constr type="h" for="ch" forName="Child4" refType="h" fact="0.290700"/>
              <dgm:constr type="r" for="ch" forName="Parent" refType="w" fact="0.715000"/>
              <dgm:constr type="t" for="ch" forName="Parent" refType="h" fact="0.322600"/>
              <dgm:constr type="w" for="ch" forName="Parent" refType="w" fact="0.429900"/>
              <dgm:constr type="h" for="ch" forName="Parent" refType="h" fact="0.354700"/>
              <dgm:constr type="r" for="ch" forName="Child2" refType="w" fact="0.352300"/>
              <dgm:constr type="t" for="ch" forName="Child2" refType="h" fact="0.178800"/>
              <dgm:constr type="w" for="ch" forName="Child2" refType="w" fact="0.352300"/>
              <dgm:constr type="h" for="ch" forName="Child2" refType="h" fact="0.290700"/>
              <dgm:constr type="r" for="ch" forName="Child3" refType="w" fact="0.352300"/>
              <dgm:constr type="t" for="ch" forName="Child3" refType="h" fact="0.530300"/>
              <dgm:constr type="w" for="ch" forName="Child3" refType="w" fact="0.352300"/>
              <dgm:constr type="h" for="ch" forName="Child3" refType="h" fact="0.290700"/>
              <dgm:constr type="r" for="ch" forName="Child5" refType="w"/>
              <dgm:constr type="t" for="ch" forName="Child5" refType="h" fact="0.530500"/>
              <dgm:constr type="w" for="ch" forName="Child5" refType="w" fact="0.352300"/>
              <dgm:constr type="h" for="ch" forName="Child5" refType="h" fact="0.290700"/>
              <dgm:constr type="r" for="ch" forName="Child1" refType="w" fact="0.675400"/>
              <dgm:constr type="t" for="ch" forName="Child1" refType="h" fact="0.000000"/>
              <dgm:constr type="w" for="ch" forName="Child1" refType="w" fact="0.352300"/>
              <dgm:constr type="h" for="ch" forName="Child1" refType="h" fact="0.290700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00"/>
              <dgm:constr type="t" for="ch" forName="Accent6" refType="h" fact="0.463500"/>
              <dgm:constr type="w" for="ch" forName="Accent6" refType="w" fact="0.162200"/>
              <dgm:constr type="h" for="ch" forName="Accent6" refType="h" fact="0.133300"/>
              <dgm:constr type="r" for="ch" forName="Accent5" refType="w" fact="0.714200"/>
              <dgm:constr type="t" for="ch" forName="Accent5" refType="h" fact="0.712600"/>
              <dgm:constr type="w" for="ch" forName="Accent5" refType="w" fact="0.162200"/>
              <dgm:constr type="h" for="ch" forName="Accent5" refType="h" fact="0.133300"/>
              <dgm:constr type="r" for="ch" forName="Accent4" refType="w" fact="0.388000"/>
              <dgm:constr type="t" for="ch" forName="Accent4" refType="h" fact="0.683400"/>
              <dgm:constr type="w" for="ch" forName="Accent4" refType="w" fact="0.162200"/>
              <dgm:constr type="h" for="ch" forName="Accent4" refType="h" fact="0.133300"/>
              <dgm:constr type="r" for="ch" forName="Accent3" refType="w" fact="0.256500"/>
              <dgm:constr type="t" for="ch" forName="Accent3" refType="h" fact="0.402100"/>
              <dgm:constr type="w" for="ch" forName="Accent3" refType="w" fact="0.162200"/>
              <dgm:constr type="h" for="ch" forName="Accent3" refType="h" fact="0.133300"/>
              <dgm:constr type="r" for="ch" forName="Accent2" refType="w" fact="0.445800"/>
              <dgm:constr type="t" for="ch" forName="Accent2" refType="h" fact="0.152900"/>
              <dgm:constr type="w" for="ch" forName="Accent2" refType="w" fact="0.162200"/>
              <dgm:constr type="h" for="ch" forName="Accent2" refType="h" fact="0.133300"/>
              <dgm:constr type="r" for="ch" forName="Accent1" refType="w" fact="0.000000"/>
              <dgm:constr type="t" for="ch" forName="Accent1" refType="h" fact="0.000000"/>
              <dgm:constr type="w" for="ch" forName="Accent1" refType="w" fact="0.000000"/>
              <dgm:constr type="h" for="ch" forName="Accent1" refType="h" fact="0.000000"/>
              <dgm:constr type="r" for="ch" forName="Child4" refType="w" fact="0.675400"/>
              <dgm:constr type="t" for="ch" forName="Child4" refType="h" fact="0.709300"/>
              <dgm:constr type="w" for="ch" forName="Child4" refType="w" fact="0.352300"/>
              <dgm:constr type="h" for="ch" forName="Child4" refType="h" fact="0.290700"/>
              <dgm:constr type="r" for="ch" forName="Parent" refType="w" fact="0.715000"/>
              <dgm:constr type="t" for="ch" forName="Parent" refType="h" fact="0.322600"/>
              <dgm:constr type="w" for="ch" forName="Parent" refType="w" fact="0.429900"/>
              <dgm:constr type="h" for="ch" forName="Parent" refType="h" fact="0.354700"/>
              <dgm:constr type="r" for="ch" forName="Child2" refType="w" fact="0.352300"/>
              <dgm:constr type="t" for="ch" forName="Child2" refType="h" fact="0.178800"/>
              <dgm:constr type="w" for="ch" forName="Child2" refType="w" fact="0.352300"/>
              <dgm:constr type="h" for="ch" forName="Child2" refType="h" fact="0.290700"/>
              <dgm:constr type="r" for="ch" forName="Child3" refType="w" fact="0.352300"/>
              <dgm:constr type="t" for="ch" forName="Child3" refType="h" fact="0.530300"/>
              <dgm:constr type="w" for="ch" forName="Child3" refType="w" fact="0.352300"/>
              <dgm:constr type="h" for="ch" forName="Child3" refType="h" fact="0.290700"/>
              <dgm:constr type="r" for="ch" forName="Child5" refType="w"/>
              <dgm:constr type="t" for="ch" forName="Child5" refType="h" fact="0.530500"/>
              <dgm:constr type="w" for="ch" forName="Child5" refType="w" fact="0.352300"/>
              <dgm:constr type="h" for="ch" forName="Child5" refType="h" fact="0.290700"/>
              <dgm:constr type="r" for="ch" forName="Child6" refType="w"/>
              <dgm:constr type="t" for="ch" forName="Child6" refType="h" fact="0.178400"/>
              <dgm:constr type="w" for="ch" forName="Child6" refType="w" fact="0.352300"/>
              <dgm:constr type="h" for="ch" forName="Child6" refType="h" fact="0.290700"/>
              <dgm:constr type="r" for="ch" forName="Child1" refType="w" fact="0.675400"/>
              <dgm:constr type="t" for="ch" forName="Child1" refType="h" fact="0.000000"/>
              <dgm:constr type="w" for="ch" forName="Child1" refType="w" fact="0.352300"/>
              <dgm:constr type="h" for="ch" forName="Child1" refType="h" fact="0.290700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type="hexagon" r:blip="" zOrderOff="-2">
            <dgm:adjLst>
              <dgm:adj idx="1" val="0.289000"/>
              <dgm:adj idx="2" val="1.154700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type="hexagon" r:blip="">
          <dgm:adjLst>
            <dgm:adj idx="1" val="0.285700"/>
            <dgm:adj idx="2" val="1.154700"/>
          </dgm:adjLst>
        </dgm:shape>
        <dgm:presOf axis="self"/>
        <dgm:constrLst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type="hexagon" r:blip="">
          <dgm:adjLst>
            <dgm:adj idx="1" val="0.285700"/>
            <dgm:adj idx="2" val="1.154700"/>
          </dgm:adjLst>
        </dgm:shape>
        <dgm:presOf axis="desOrSelf" ptType="node"/>
        <dgm:constrLst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type="hexagon" r:blip="">
          <dgm:adjLst>
            <dgm:adj idx="1" val="0.285700"/>
            <dgm:adj idx="2" val="1.154700"/>
          </dgm:adjLst>
        </dgm:shape>
        <dgm:presOf axis="desOrSelf" ptType="node"/>
        <dgm:constrLst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type="hexagon" r:blip="">
          <dgm:adjLst>
            <dgm:adj idx="1" val="0.285700"/>
            <dgm:adj idx="2" val="1.154700"/>
          </dgm:adjLst>
        </dgm:shape>
        <dgm:presOf axis="desOrSelf" ptType="node"/>
        <dgm:constrLst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type="hexagon" r:blip="">
          <dgm:adjLst>
            <dgm:adj idx="1" val="0.285700"/>
            <dgm:adj idx="2" val="1.154700"/>
          </dgm:adjLst>
        </dgm:shape>
        <dgm:presOf axis="desOrSelf" ptType="node"/>
        <dgm:constrLst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type="hexagon" r:blip="">
          <dgm:adjLst>
            <dgm:adj idx="1" val="0.285700"/>
            <dgm:adj idx="2" val="1.154700"/>
          </dgm:adjLst>
        </dgm:shape>
        <dgm:presOf axis="desOrSelf" ptType="node"/>
        <dgm:constrLst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type="hexagon" r:blip="">
          <dgm:adjLst>
            <dgm:adj idx="1" val="0.285700"/>
            <dgm:adj idx="2" val="1.154700"/>
          </dgm:adjLst>
        </dgm:shape>
        <dgm:presOf axis="desOrSelf" ptType="node"/>
        <dgm:constrLst>
          <dgm:constr type="lMarg" refType="primFontSz" fact="0.100000"/>
          <dgm:constr type="rMarg" refType="primFontSz" fact="0.100000"/>
          <dgm:constr type="tMarg" refType="primFontSz" fact="0.100000"/>
          <dgm:constr type="bMarg" refType="primFontSz" fact="0.100000"/>
        </dgm:constrLst>
        <dgm:ruleLst>
          <dgm:rule type="primFontSz" val="5" fact="NaN" max="NaN"/>
        </dgm:ruleLst>
      </dgm:layoutNode>
    </dgm:forEach>
  </dgm:layoutNode>
</dgm:layoutDef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l-GR"/>
              <a:t>10/30/2013</a:t>
            </a:fld>
            <a:endParaRPr lang="el-GR"/>
          </a:p>
        </p:txBody>
      </p:sp>
      <p:sp>
        <p:nvSpPr>
          <p:cNvPr id="4" name="Θέση εικόνας διαφανειών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l-GR"/>
          </a:p>
        </p:txBody>
      </p:sp>
      <p:sp>
        <p:nvSpPr>
          <p:cNvPr id="5" name="Θέση σημειώσεις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l-GR"/>
              <a:t>Στυλ υποδείγματος κειμένου</a:t>
            </a:r>
            <a:endParaRPr/>
          </a:p>
          <a:p>
            <a:pPr lvl="1">
              <a:defRPr/>
            </a:pPr>
            <a:r>
              <a:rPr lang="el-GR"/>
              <a:t>Δεύτερου επιπέδου</a:t>
            </a:r>
            <a:endParaRPr/>
          </a:p>
          <a:p>
            <a:pPr lvl="2">
              <a:defRPr/>
            </a:pPr>
            <a:r>
              <a:rPr lang="el-GR"/>
              <a:t>Τρίτου επιπέδου</a:t>
            </a:r>
            <a:endParaRPr/>
          </a:p>
          <a:p>
            <a:pPr lvl="3">
              <a:defRPr/>
            </a:pPr>
            <a:r>
              <a:rPr lang="el-GR"/>
              <a:t>Τέταρτου επιπέδου</a:t>
            </a:r>
            <a:endParaRPr/>
          </a:p>
          <a:p>
            <a:pPr lvl="4">
              <a:defRPr/>
            </a:pPr>
            <a:r>
              <a:rPr lang="el-GR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l-GR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ανειών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3" name="Θέση σημειώσεις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l-GR">
              <a:latin typeface="Arial"/>
              <a:cs typeface="Arial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el-GR"/>
              <a:t>1</a:t>
            </a:fld>
            <a:endParaRPr lang="el-GR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749138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7949677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6006156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E1BE4E-CA53-F753-76E8-FDB308DAB977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209109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8358816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0699507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9CB0538-3608-5D08-494E-2AD710A21A76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498322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911620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1171182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F7C54CA-AA28-85DB-7BF5-34895D6C6D84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568861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501351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674288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956401-905E-6B69-AB8F-B83B2938B90F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574848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9467529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6880470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9DD1F23-B4C5-23F4-9683-8FACA8ADAC6D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122B56-D285-7FFA-02A9-755363B3A9C2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CBE643-5084-DF78-9CCF-C56AAB781E47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375563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244743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1355305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1D05944-E5E8-AE4F-DEEC-D18E41A95109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A61198-B502-FEE1-244C-B5007205CCCF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230257B-99CA-9488-4758-FE190F063CC8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953E700-FCCB-AF2B-7759-001087805579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75E667F-0843-0794-DC32-1B509A7B2604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C184942-2105-30A9-3B95-2BF4CF442713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D514608-D1C8-BDA0-FBB5-AF157D0739AE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5C7472-494B-75F0-38F9-280E810EC5FE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056391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655914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65888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3EC31D-64F9-FE05-576B-322DAA4FAAA3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178577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8469613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465472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74B18F-08EF-C3DC-9B98-65A9A1236A35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795310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431958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823106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0A20A9-F53E-056C-34E4-08850C596560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641792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2832917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690871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D99BCA-E3ED-621B-89B7-688172264030}" type="slidenum">
              <a:rPr/>
              <a:t/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52317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9857236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631349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7516E7E-B462-DD05-9475-EC152CE23F45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  <a:endParaRPr/>
          </a:p>
          <a:p>
            <a:pPr lvl="1">
              <a:defRPr/>
            </a:pPr>
            <a:r>
              <a:rPr/>
              <a:t>Second level</a:t>
            </a:r>
            <a:endParaRPr/>
          </a:p>
          <a:p>
            <a:pPr lvl="2">
              <a:defRPr/>
            </a:pPr>
            <a:r>
              <a:rPr/>
              <a:t>Third level</a:t>
            </a:r>
            <a:endParaRPr/>
          </a:p>
          <a:p>
            <a:pPr lvl="3">
              <a:defRPr/>
            </a:pPr>
            <a:r>
              <a:rPr/>
              <a:t>Fourth level</a:t>
            </a:r>
            <a:endParaRPr/>
          </a:p>
          <a:p>
            <a:pPr lvl="4">
              <a:defRPr/>
            </a:pPr>
            <a:r>
              <a:rPr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/>
              <a:t>01.11.2013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microsoft.com/office/2007/relationships/diagramDrawing" Target="../diagrams/drawing1.xml" /><Relationship Id="rId4" Type="http://schemas.openxmlformats.org/officeDocument/2006/relationships/diagramData" Target="../diagrams/data1.xml" /><Relationship Id="rId5" Type="http://schemas.openxmlformats.org/officeDocument/2006/relationships/diagramColors" Target="../diagrams/colors1.xml" /><Relationship Id="rId6" Type="http://schemas.openxmlformats.org/officeDocument/2006/relationships/diagramLayout" Target="../diagrams/layout1.xml" 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el-GR">
                <a:highlight>
                  <a:srgbClr val="FFFF00"/>
                </a:highlight>
              </a:rPr>
              <a:t>Ασφαλεια στα social media</a:t>
            </a:r>
            <a:br>
              <a:rPr lang="el-GR"/>
            </a:b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4439281" y="3602037"/>
            <a:ext cx="3485744" cy="682035"/>
          </a:xfrm>
        </p:spPr>
        <p:txBody>
          <a:bodyPr/>
          <a:lstStyle/>
          <a:p>
            <a:pPr>
              <a:defRPr/>
            </a:pPr>
            <a:r>
              <a:rPr lang="el-GR"/>
              <a:t>ΑΠΟ SPYROS22YT</a:t>
            </a:r>
            <a:endParaRPr lang="el-GR"/>
          </a:p>
          <a:p>
            <a:pPr>
              <a:defRPr/>
            </a:pPr>
            <a:endParaRPr lang="el-GR"/>
          </a:p>
        </p:txBody>
      </p:sp>
      <p:pic>
        <p:nvPicPr>
          <p:cNvPr id="4449109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283794">
            <a:off x="177837" y="-101010"/>
            <a:ext cx="2219324" cy="2066924"/>
          </a:xfrm>
          <a:prstGeom prst="rect">
            <a:avLst/>
          </a:prstGeom>
        </p:spPr>
      </p:pic>
      <p:pic>
        <p:nvPicPr>
          <p:cNvPr id="30879511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8408308" flipH="0" flipV="0">
            <a:off x="10137391" y="933745"/>
            <a:ext cx="2121403" cy="1975727"/>
          </a:xfrm>
          <a:prstGeom prst="rect">
            <a:avLst/>
          </a:prstGeom>
        </p:spPr>
      </p:pic>
      <p:pic>
        <p:nvPicPr>
          <p:cNvPr id="175979355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0493436" flipH="0" flipV="0">
            <a:off x="7864070" y="4467552"/>
            <a:ext cx="2121403" cy="1975727"/>
          </a:xfrm>
          <a:prstGeom prst="rect">
            <a:avLst/>
          </a:prstGeom>
        </p:spPr>
      </p:pic>
      <p:pic>
        <p:nvPicPr>
          <p:cNvPr id="64558984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8408308" flipH="0" flipV="0">
            <a:off x="7703338" y="36079"/>
            <a:ext cx="1646776" cy="1533692"/>
          </a:xfrm>
          <a:prstGeom prst="rect">
            <a:avLst/>
          </a:prstGeom>
        </p:spPr>
      </p:pic>
      <p:pic>
        <p:nvPicPr>
          <p:cNvPr id="210448627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408891" flipH="0" flipV="0">
            <a:off x="974049" y="4467552"/>
            <a:ext cx="2121403" cy="1975727"/>
          </a:xfrm>
          <a:prstGeom prst="rect">
            <a:avLst/>
          </a:prstGeom>
        </p:spPr>
      </p:pic>
      <p:pic>
        <p:nvPicPr>
          <p:cNvPr id="205747535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545857" flipH="0" flipV="0">
            <a:off x="3417257" y="-58646"/>
            <a:ext cx="1646775" cy="1533691"/>
          </a:xfrm>
          <a:prstGeom prst="rect">
            <a:avLst/>
          </a:prstGeom>
        </p:spPr>
      </p:pic>
      <p:pic>
        <p:nvPicPr>
          <p:cNvPr id="125069356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0652401" flipH="0" flipV="0">
            <a:off x="3407214" y="4924590"/>
            <a:ext cx="1666864" cy="1552401"/>
          </a:xfrm>
          <a:prstGeom prst="rect">
            <a:avLst/>
          </a:prstGeom>
        </p:spPr>
      </p:pic>
      <p:pic>
        <p:nvPicPr>
          <p:cNvPr id="94089872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113902" y="3429000"/>
            <a:ext cx="1392942" cy="926938"/>
          </a:xfrm>
          <a:prstGeom prst="rect">
            <a:avLst/>
          </a:prstGeom>
        </p:spPr>
      </p:pic>
      <p:pic>
        <p:nvPicPr>
          <p:cNvPr id="19514516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0799989" flipH="0" flipV="1">
            <a:off x="3720663" y="2966861"/>
            <a:ext cx="1220635" cy="1627514"/>
          </a:xfrm>
          <a:prstGeom prst="rect">
            <a:avLst/>
          </a:prstGeom>
        </p:spPr>
      </p:pic>
      <p:pic>
        <p:nvPicPr>
          <p:cNvPr id="182075409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9069661" y="2873675"/>
            <a:ext cx="1745500" cy="1765801"/>
          </a:xfrm>
          <a:prstGeom prst="rect">
            <a:avLst/>
          </a:prstGeom>
        </p:spPr>
      </p:pic>
      <p:pic>
        <p:nvPicPr>
          <p:cNvPr id="1490386058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5202913" y="4594372"/>
            <a:ext cx="1553187" cy="2070917"/>
          </a:xfrm>
          <a:prstGeom prst="rect">
            <a:avLst/>
          </a:prstGeom>
        </p:spPr>
      </p:pic>
      <p:pic>
        <p:nvPicPr>
          <p:cNvPr id="158377853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0799989" flipH="0" flipV="1">
            <a:off x="7306090" y="2873675"/>
            <a:ext cx="1220635" cy="1627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r"/>
      </p:transition>
    </mc:Choice>
    <mc:Fallback>
      <p:transition spd="slow" advClick="1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47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5747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91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4491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75979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97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104486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448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25069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06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940898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08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95145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14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82075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075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490386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0386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" dur="500"/>
                                        <p:tgtEl>
                                          <p:spTgt spid="1583778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377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108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3149148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  Γ </a:t>
            </a:r>
            <a:endParaRPr/>
          </a:p>
        </p:txBody>
      </p:sp>
      <p:sp>
        <p:nvSpPr>
          <p:cNvPr id="97369301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981199" y="539750"/>
            <a:ext cx="10515600" cy="5048249"/>
          </a:xfrm>
        </p:spPr>
        <p:txBody>
          <a:bodyPr/>
          <a:lstStyle/>
          <a:p>
            <a:pPr>
              <a:defRPr/>
            </a:pPr>
            <a:r>
              <a:rPr/>
              <a:t>1 ΔΕ</a:t>
            </a:r>
            <a:r>
              <a:rPr/>
              <a:t>Ν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5858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2074086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2 ΔΕΝ ΔΙΧΝΕΙΣ ΠΡΟΣΩΠΙΚΑ ΔΕΔΟΜΕΝΑ</a:t>
            </a:r>
            <a:endParaRPr/>
          </a:p>
        </p:txBody>
      </p:sp>
      <p:sp>
        <p:nvSpPr>
          <p:cNvPr id="1458650409" name="Content Placeholder 2"/>
          <p:cNvSpPr>
            <a:spLocks noGrp="1"/>
          </p:cNvSpPr>
          <p:nvPr>
            <p:ph idx="1"/>
          </p:nvPr>
        </p:nvSpPr>
        <p:spPr bwMode="auto">
          <a:xfrm rot="0" flipH="0" flipV="0">
            <a:off x="711198" y="1365249"/>
            <a:ext cx="10515600" cy="5048249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wheel spokes="1"/>
      </p:transition>
    </mc:Choice>
    <mc:Fallback>
      <p:transition spd="slow" advClick="1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32074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32074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2074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32074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65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5858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1639389" name="Title 1"/>
          <p:cNvSpPr>
            <a:spLocks noGrp="1"/>
          </p:cNvSpPr>
          <p:nvPr>
            <p:ph type="title"/>
          </p:nvPr>
        </p:nvSpPr>
        <p:spPr bwMode="auto">
          <a:xfrm>
            <a:off x="838198" y="444499"/>
            <a:ext cx="10515600" cy="1325561"/>
          </a:xfrm>
        </p:spPr>
        <p:txBody>
          <a:bodyPr/>
          <a:lstStyle/>
          <a:p>
            <a:pPr>
              <a:defRPr/>
            </a:pPr>
            <a:r>
              <a:rPr/>
              <a:t>2 ΔΕΝ ΔΙΧΝΕΙΣ ΠΡΟΣΩΠΙΚΑ ΔΕΔΟΜΕΝΑ</a:t>
            </a:r>
            <a:endParaRPr/>
          </a:p>
        </p:txBody>
      </p:sp>
      <p:sp>
        <p:nvSpPr>
          <p:cNvPr id="1619125468" name="Content Placeholder 2"/>
          <p:cNvSpPr>
            <a:spLocks noGrp="1"/>
          </p:cNvSpPr>
          <p:nvPr>
            <p:ph idx="1"/>
          </p:nvPr>
        </p:nvSpPr>
        <p:spPr bwMode="auto">
          <a:xfrm rot="0" flipH="0" flipV="0">
            <a:off x="711198" y="1365249"/>
            <a:ext cx="10515600" cy="504824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Γιατι μπορει να τα δει καποιος αγνωστος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416393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416393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416393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416393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191254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5858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5584267" name="Title 1"/>
          <p:cNvSpPr>
            <a:spLocks noGrp="1"/>
          </p:cNvSpPr>
          <p:nvPr>
            <p:ph type="title"/>
          </p:nvPr>
        </p:nvSpPr>
        <p:spPr bwMode="auto">
          <a:xfrm>
            <a:off x="838198" y="444499"/>
            <a:ext cx="10515600" cy="1325561"/>
          </a:xfrm>
        </p:spPr>
        <p:txBody>
          <a:bodyPr/>
          <a:lstStyle/>
          <a:p>
            <a:pPr>
              <a:defRPr/>
            </a:pPr>
            <a:r>
              <a:rPr/>
              <a:t>2 ΔΕΝ ΔΙΧΝΕΙΣ ΠΡΟΣΩΠΙΚΑ ΔΕΔΟΜΕΝΑ</a:t>
            </a:r>
            <a:endParaRPr/>
          </a:p>
        </p:txBody>
      </p:sp>
      <p:sp>
        <p:nvSpPr>
          <p:cNvPr id="894926653" name="Content Placeholder 2"/>
          <p:cNvSpPr>
            <a:spLocks noGrp="1"/>
          </p:cNvSpPr>
          <p:nvPr>
            <p:ph idx="1"/>
          </p:nvPr>
        </p:nvSpPr>
        <p:spPr bwMode="auto">
          <a:xfrm rot="0" flipH="0" flipV="0">
            <a:off x="711198" y="1365249"/>
            <a:ext cx="10515600" cy="504824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Γιατι μπορει να την δει καποιος αγνωστος</a:t>
            </a: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r>
              <a:rPr/>
              <a:t>                                                      Τοσο ευκολα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585584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85584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855842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</p:animClr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585584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/>
            </a:gs>
            <a:gs pos="100000">
              <a:srgbClr val="FFFFFF"/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544132" name="Title 1"/>
          <p:cNvSpPr>
            <a:spLocks noGrp="1"/>
          </p:cNvSpPr>
          <p:nvPr>
            <p:ph type="title"/>
          </p:nvPr>
        </p:nvSpPr>
        <p:spPr bwMode="auto">
          <a:xfrm>
            <a:off x="838198" y="444499"/>
            <a:ext cx="10515600" cy="1325561"/>
          </a:xfrm>
        </p:spPr>
        <p:txBody>
          <a:bodyPr/>
          <a:lstStyle/>
          <a:p>
            <a:pPr>
              <a:defRPr/>
            </a:pPr>
            <a:r>
              <a:rPr/>
              <a:t>2 ΔΕΝ ΔΙΧΝΕΙΣ ΠΡΟΣΩΠΙΚΑ ΔΕΔΟΜΕΝΑ</a:t>
            </a:r>
            <a:endParaRPr/>
          </a:p>
        </p:txBody>
      </p:sp>
      <p:sp>
        <p:nvSpPr>
          <p:cNvPr id="1184547337" name="Content Placeholder 2"/>
          <p:cNvSpPr>
            <a:spLocks noGrp="1"/>
          </p:cNvSpPr>
          <p:nvPr>
            <p:ph idx="1"/>
          </p:nvPr>
        </p:nvSpPr>
        <p:spPr bwMode="auto">
          <a:xfrm rot="0" flipH="0" flipV="0">
            <a:off x="711198" y="1365249"/>
            <a:ext cx="10515600" cy="504824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Γιατι μπορει να την δει καποιος αγνωστος</a:t>
            </a: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endParaRPr/>
          </a:p>
          <a:p>
            <a:pPr marL="0" indent="0">
              <a:buFont typeface="Arial"/>
              <a:buNone/>
              <a:defRPr/>
            </a:pPr>
            <a:r>
              <a:rPr/>
              <a:t>                                                      Τοσο ευκολα</a:t>
            </a:r>
            <a:endParaRPr/>
          </a:p>
        </p:txBody>
      </p:sp>
      <p:pic>
        <p:nvPicPr>
          <p:cNvPr id="134812893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732749" y="3481812"/>
            <a:ext cx="4395749" cy="32968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11000" advClick="1">
        <p:push dir="r"/>
      </p:transition>
    </mc:Choice>
    <mc:Fallback>
      <p:transition spd="slow" advClick="1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08544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08544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08544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08544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12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0"/>
                                        <p:tgtEl>
                                          <p:spTgt spid="134812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4812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5000" fill="hold"/>
                                        <p:tgtEl>
                                          <p:spTgt spid="134812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13139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747568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8382743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130911" y="4001293"/>
            <a:ext cx="5078588" cy="2856705"/>
          </a:xfrm>
          <a:prstGeom prst="rect">
            <a:avLst/>
          </a:prstGeom>
        </p:spPr>
      </p:pic>
      <p:pic>
        <p:nvPicPr>
          <p:cNvPr id="163040409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130911" y="1144588"/>
            <a:ext cx="5078587" cy="2856704"/>
          </a:xfrm>
          <a:prstGeom prst="rect">
            <a:avLst/>
          </a:prstGeom>
        </p:spPr>
      </p:pic>
      <p:pic>
        <p:nvPicPr>
          <p:cNvPr id="9941792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052323" y="1144588"/>
            <a:ext cx="5078587" cy="2856704"/>
          </a:xfrm>
          <a:prstGeom prst="rect">
            <a:avLst/>
          </a:prstGeom>
        </p:spPr>
      </p:pic>
      <p:pic>
        <p:nvPicPr>
          <p:cNvPr id="97423039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052323" y="4001293"/>
            <a:ext cx="5078587" cy="2856704"/>
          </a:xfrm>
          <a:prstGeom prst="rect">
            <a:avLst/>
          </a:prstGeom>
        </p:spPr>
      </p:pic>
      <p:pic>
        <p:nvPicPr>
          <p:cNvPr id="140209187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026264" y="4001293"/>
            <a:ext cx="5078587" cy="2856704"/>
          </a:xfrm>
          <a:prstGeom prst="rect">
            <a:avLst/>
          </a:prstGeom>
        </p:spPr>
      </p:pic>
      <p:pic>
        <p:nvPicPr>
          <p:cNvPr id="115709728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026264" y="1144588"/>
            <a:ext cx="5078587" cy="2856704"/>
          </a:xfrm>
          <a:prstGeom prst="rect">
            <a:avLst/>
          </a:prstGeom>
        </p:spPr>
      </p:pic>
      <p:pic>
        <p:nvPicPr>
          <p:cNvPr id="5217950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026264" y="-1712115"/>
            <a:ext cx="5078587" cy="2856704"/>
          </a:xfrm>
          <a:prstGeom prst="rect">
            <a:avLst/>
          </a:prstGeom>
        </p:spPr>
      </p:pic>
      <p:pic>
        <p:nvPicPr>
          <p:cNvPr id="2814671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052323" y="-1712115"/>
            <a:ext cx="5078587" cy="2856704"/>
          </a:xfrm>
          <a:prstGeom prst="rect">
            <a:avLst/>
          </a:prstGeom>
        </p:spPr>
      </p:pic>
      <p:pic>
        <p:nvPicPr>
          <p:cNvPr id="91976301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130911" y="-1712115"/>
            <a:ext cx="5078587" cy="285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wheel spokes="1"/>
      </p:transition>
    </mc:Choice>
    <mc:Fallback>
      <p:transition spd="slow" advClick="1">
        <p:wheel spokes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602686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 </a:t>
            </a:r>
            <a:endParaRPr/>
          </a:p>
        </p:txBody>
      </p:sp>
      <p:sp>
        <p:nvSpPr>
          <p:cNvPr id="179086051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ΕΙΣΑΙ ΩΡΑΙΟΣ ΠΟΥ ΜΕ ΑΚΟΥΣΕΣ</a:t>
            </a:r>
            <a:endParaRPr/>
          </a:p>
          <a:p>
            <a:pPr marL="0" indent="0">
              <a:buFont typeface="Arial"/>
              <a:buNone/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42734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 </a:t>
            </a:r>
            <a:endParaRPr/>
          </a:p>
        </p:txBody>
      </p:sp>
      <p:sp>
        <p:nvSpPr>
          <p:cNvPr id="156979270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ΕΙΣΑΙ ΩΡΑΙΟΣ ΠΟΥ ΜΕ ΑΚΟΥΣΕΣ</a:t>
            </a:r>
            <a:endParaRPr/>
          </a:p>
          <a:p>
            <a:pPr marL="0" indent="0">
              <a:buFont typeface="Arial"/>
              <a:buNone/>
              <a:defRPr/>
            </a:pPr>
            <a:endParaRPr/>
          </a:p>
        </p:txBody>
      </p:sp>
      <p:pic>
        <p:nvPicPr>
          <p:cNvPr id="15818177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936733" y="256087"/>
            <a:ext cx="10124991" cy="5669994"/>
          </a:xfrm>
          <a:prstGeom prst="rect">
            <a:avLst/>
          </a:prstGeom>
        </p:spPr>
      </p:pic>
      <p:sp>
        <p:nvSpPr>
          <p:cNvPr id="442848139" name=""/>
          <p:cNvSpPr txBox="1"/>
          <p:nvPr/>
        </p:nvSpPr>
        <p:spPr bwMode="auto">
          <a:xfrm flipH="0" flipV="0">
            <a:off x="2210026" y="-50664"/>
            <a:ext cx="3030427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αυτοι που δεν με ακουνε</a:t>
            </a:r>
            <a:endParaRPr/>
          </a:p>
        </p:txBody>
      </p:sp>
      <p:sp>
        <p:nvSpPr>
          <p:cNvPr id="1515058836" name=""/>
          <p:cNvSpPr txBox="1"/>
          <p:nvPr/>
        </p:nvSpPr>
        <p:spPr bwMode="auto">
          <a:xfrm flipH="0" flipV="0">
            <a:off x="6952260" y="-111402"/>
            <a:ext cx="2530671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αυτοι που με ακουνε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1581817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81817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" dur="6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158181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958924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Εδώ θα έρθει το τέλος της παράστασης μου</a:t>
            </a:r>
            <a:endParaRPr/>
          </a:p>
        </p:txBody>
      </p:sp>
      <p:sp>
        <p:nvSpPr>
          <p:cNvPr id="728657172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Δύστυχος έπρεπε να γίνει                        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γιατιιιιιιιιιιιιιιιιιιιιιιιιιιιιιιιιιιιιιιιιιιιιιιιιιι</a:t>
            </a:r>
            <a:endParaRPr/>
          </a:p>
        </p:txBody>
      </p:sp>
      <p:pic>
        <p:nvPicPr>
          <p:cNvPr id="173995567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614808" y="1560478"/>
            <a:ext cx="5143500" cy="5084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split orient="vert" dir="in"/>
      </p:transition>
    </mc:Choice>
    <mc:Fallback>
      <p:transition spd="slow" advClick="1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 0 L -0.036 1.04" pathEditMode="relative" ptsTypes="">
                                      <p:cBhvr>
                                        <p:cTn id="6" dur="2000" fill="hold"/>
                                        <p:tgtEl>
                                          <p:spTgt spid="699589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523401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838197" y="365124"/>
            <a:ext cx="10515600" cy="2198518"/>
          </a:xfrm>
        </p:spPr>
        <p:txBody>
          <a:bodyPr/>
          <a:lstStyle/>
          <a:p>
            <a:pPr>
              <a:defRPr/>
            </a:pPr>
            <a:r>
              <a:rPr/>
              <a:t>Γεια σου τα λεμε στο καναλι μου στο υουτθβε</a:t>
            </a:r>
            <a:endParaRPr/>
          </a:p>
        </p:txBody>
      </p:sp>
      <p:sp>
        <p:nvSpPr>
          <p:cNvPr id="207692621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03659862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62059">
            <a:off x="7710207" y="1965797"/>
            <a:ext cx="5143500" cy="6858000"/>
          </a:xfrm>
          <a:prstGeom prst="rect">
            <a:avLst/>
          </a:prstGeom>
        </p:spPr>
      </p:pic>
      <p:pic>
        <p:nvPicPr>
          <p:cNvPr id="109914540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369090" y="2715638"/>
            <a:ext cx="5143500" cy="3909303"/>
          </a:xfrm>
          <a:prstGeom prst="rect">
            <a:avLst/>
          </a:prstGeom>
        </p:spPr>
      </p:pic>
      <p:pic>
        <p:nvPicPr>
          <p:cNvPr id="134000447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62059" flipH="0" flipV="0">
            <a:off x="13232" y="2969729"/>
            <a:ext cx="2341939" cy="3122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421" pathEditMode="relative" ptsTypes="">
                                      <p:cBhvr>
                                        <p:cTn id="21" dur="2000" fill="hold"/>
                                        <p:tgtEl>
                                          <p:spTgt spid="1340004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659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36598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36598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14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914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8 0 C 0.446 0 0.615 0.18 0.615 0.326 L 0.615 0.651" pathEditMode="relative" ptsTypes="">
                                      <p:cBhvr>
                                        <p:cTn id="6" dur="2000" fill="hold"/>
                                        <p:tgtEl>
                                          <p:spTgt spid="48523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blipFill>
          <a:blip r:embed="rId3"/>
          <a:tile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5682047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                          Κανε εγγραφη </a:t>
            </a:r>
            <a:endParaRPr/>
          </a:p>
        </p:txBody>
      </p:sp>
      <p:sp>
        <p:nvSpPr>
          <p:cNvPr id="30914033" name="Content Placeholder 2"/>
          <p:cNvSpPr>
            <a:spLocks noGrp="1"/>
          </p:cNvSpPr>
          <p:nvPr>
            <p:ph idx="1"/>
          </p:nvPr>
        </p:nvSpPr>
        <p:spPr bwMode="auto">
          <a:xfrm>
            <a:off x="488948" y="1619249"/>
            <a:ext cx="10515600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endParaRPr/>
          </a:p>
        </p:txBody>
      </p:sp>
      <p:pic>
        <p:nvPicPr>
          <p:cNvPr id="65717154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182562" y="2025649"/>
            <a:ext cx="3857624" cy="6857999"/>
          </a:xfrm>
          <a:prstGeom prst="rect">
            <a:avLst/>
          </a:prstGeom>
        </p:spPr>
      </p:pic>
      <p:pic>
        <p:nvPicPr>
          <p:cNvPr id="68760737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20087" y="2168524"/>
            <a:ext cx="3857622" cy="6857998"/>
          </a:xfrm>
          <a:prstGeom prst="rect">
            <a:avLst/>
          </a:prstGeom>
        </p:spPr>
      </p:pic>
      <p:pic>
        <p:nvPicPr>
          <p:cNvPr id="181565795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065587" y="2082798"/>
            <a:ext cx="3857622" cy="6857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67 C 0 0.057 0.038 0.158 0.083 0.158 C 0.138 0.158 0.157 0.046 0.166 -0.021 L 0.174 -0.112 C 0.182 -0.181 0.203 -0.293 0.264 -0.293 C 0.303 -0.293 0.348 -0.191 0.348 -0.067 C 0.348 0.057 0.303 0.158 0.264 0.158 C 0.203 0.158 0.182 0.046 0.174 -0.021 L 0.166 -0.112 C 0.157 -0.181 0.138 -0.293 0.083 -0.293 C 0.038 -0.293 0 -0.191 0 -0.067 Z" pathEditMode="relative" ptsTypes="">
                                      <p:cBhvr>
                                        <p:cTn id="10" dur="2000" fill="hold"/>
                                        <p:tgtEl>
                                          <p:spTgt spid="657171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9 -0.357 L -0.313 -0.052 C -0.27 0.016 -0.205 0.054 -0.137 0.054 C -0.06 0.054 0 0.016 0.044 -0.052 L 0.25 -0.357" pathEditMode="relative" ptsTypes="">
                                      <p:cBhvr>
                                        <p:cTn id="6" dur="2000" fill="hold"/>
                                        <p:tgtEl>
                                          <p:spTgt spid="687607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700607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638399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Διπλασίασε τα και δωστα στον επόμενο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971327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l-GR" sz="3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https://www.youtube.com/watch?v=H1hT0TFgkew</a:t>
            </a:r>
            <a:endParaRPr/>
          </a:p>
        </p:txBody>
      </p:sp>
      <p:sp>
        <p:nvSpPr>
          <p:cNvPr id="104066603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/>
              <a:t>Κανε copy paste αυτο το link και βαλε το στο google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chemeClr val="accent1"/>
            </a:gs>
            <a:gs pos="100000">
              <a:srgbClr val="FFFFFF"/>
            </a:gs>
          </a:gsLst>
          <a:lin ang="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848436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graphicFrame>
        <p:nvGraphicFramePr>
          <p:cNvPr id="1218219492" name=""/>
          <p:cNvGraphicFramePr>
            <a:graphicFrameLocks xmlns:a="http://schemas.openxmlformats.org/drawingml/2006/main"/>
          </p:cNvGraphicFramePr>
          <p:nvPr>
            <p:ph idx="1"/>
          </p:nvPr>
        </p:nvGraphicFramePr>
        <p:xfrm>
          <a:off x="2671364" y="1309017"/>
          <a:ext cx="6912769" cy="4608513"/>
          <a:chOff x="0" y="0"/>
          <a:chExt cx="6912769" cy="4608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6" r:cs="rId5"/>
          </a:graphicData>
        </a:graphic>
      </p:graphicFrame>
      <p:sp>
        <p:nvSpPr>
          <p:cNvPr id="298113574" name=""/>
          <p:cNvSpPr txBox="1"/>
          <p:nvPr/>
        </p:nvSpPr>
        <p:spPr bwMode="auto">
          <a:xfrm flipH="0" flipV="0">
            <a:off x="2811498" y="5365748"/>
            <a:ext cx="717399" cy="5032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lvl="0" indent="0" algn="l" defTabSz="168909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sz="1500"/>
              <a:t>ΚΑΤΩ</a:t>
            </a:r>
            <a:endParaRPr sz="1500"/>
          </a:p>
          <a:p>
            <a:pPr marL="0" lvl="0" indent="0" algn="l" defTabSz="168909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5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2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8219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8219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8219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12182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108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564470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  ΓΙΑΤΙ ΜΠΟΡΕΙ ΝΑ ΕΙΝΑΙ ΚΑΚΟΙ</a:t>
            </a:r>
            <a:endParaRPr/>
          </a:p>
        </p:txBody>
      </p:sp>
      <p:sp>
        <p:nvSpPr>
          <p:cNvPr id="12385444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981199" y="539750"/>
            <a:ext cx="10515600" cy="5048249"/>
          </a:xfrm>
        </p:spPr>
        <p:txBody>
          <a:bodyPr/>
          <a:lstStyle/>
          <a:p>
            <a:pPr>
              <a:defRPr/>
            </a:pPr>
            <a:r>
              <a:rPr/>
              <a:t>1 ΔΕ</a:t>
            </a:r>
            <a:r>
              <a:rPr/>
              <a:t>Ν ΓΡΑΦΕΙΣ ΣΕ ΑΓΝΟΣΤΟΥΣ ΜΥΝΗΜΑΤΑ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 0.239 C -0.241 0.403 -0.188 0.538 -0.123 0.538 C -0.046 0.538 -0.019 0.388 -0.007 0.299 L 0.004 0.179 C 0.016 0.089 0.045 -0.059 0.132 -0.059 C 0.187 -0.059 0.25 0.074 0.25 0.239 C 0.25 0.403 0.187 0.538 0.132 0.538 C 0.045 0.538 0.016 0.388 0.004 0.299 L -0.007 0.179 C -0.019 0.089 -0.046 -0.059 -0.123 -0.059 C -0.188 -0.059 -0.241 0.074 -0.241 0.239 Z" pathEditMode="relative" ptsTypes="">
                                      <p:cBhvr>
                                        <p:cTn id="6" dur="2000" fill="hold"/>
                                        <p:tgtEl>
                                          <p:spTgt spid="111564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108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0091929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  ΓΙΑΤΙ ΜΠΟΡΕΙ ΝΑ ΕΙΝΑΙ ΚΑΚΟΙ</a:t>
            </a:r>
            <a:endParaRPr/>
          </a:p>
        </p:txBody>
      </p:sp>
      <p:sp>
        <p:nvSpPr>
          <p:cNvPr id="1474117189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981199" y="539750"/>
            <a:ext cx="10515600" cy="5048249"/>
          </a:xfrm>
        </p:spPr>
        <p:txBody>
          <a:bodyPr/>
          <a:lstStyle/>
          <a:p>
            <a:pPr>
              <a:defRPr/>
            </a:pPr>
            <a:r>
              <a:rPr/>
              <a:t>1 ΔΕ</a:t>
            </a:r>
            <a:r>
              <a:rPr/>
              <a:t>Ν ΓΡΑΦΕΙΣ ΣΕ ΑΓΝΟΣΤΟΥΣ ΜΥΝΗΜΑΤΑ </a:t>
            </a:r>
            <a:endParaRPr/>
          </a:p>
        </p:txBody>
      </p:sp>
      <p:pic>
        <p:nvPicPr>
          <p:cNvPr id="212383897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070373" y="3429000"/>
            <a:ext cx="3163252" cy="3428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 0.239 C -0.241 0.403 -0.188 0.538 -0.123 0.538 C -0.046 0.538 -0.019 0.388 -0.007 0.299 L 0.004 0.179 C 0.016 0.089 0.045 -0.059 0.132 -0.059 C 0.187 -0.059 0.25 0.074 0.25 0.239 C 0.25 0.403 0.187 0.538 0.132 0.538 C 0.045 0.538 0.016 0.388 0.004 0.299 L -0.007 0.179 C -0.019 0.089 -0.046 -0.059 -0.123 -0.059 C -0.188 -0.059 -0.241 0.074 -0.241 0.239 Z" pathEditMode="relative" ptsTypes="">
                                      <p:cBhvr>
                                        <p:cTn id="6" dur="2000" fill="hold"/>
                                        <p:tgtEl>
                                          <p:spTgt spid="1330091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108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1312673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  ΓΙΑΤΙ ΜΠΟΡΕΙ ΝΑ ΕΙΝΑΙ ΚΑΚΟΙ</a:t>
            </a:r>
            <a:endParaRPr/>
          </a:p>
        </p:txBody>
      </p:sp>
      <p:sp>
        <p:nvSpPr>
          <p:cNvPr id="444960924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981199" y="539750"/>
            <a:ext cx="10515600" cy="5048249"/>
          </a:xfrm>
        </p:spPr>
        <p:txBody>
          <a:bodyPr/>
          <a:lstStyle/>
          <a:p>
            <a:pPr>
              <a:defRPr/>
            </a:pPr>
            <a:r>
              <a:rPr/>
              <a:t>1 ΔΕ</a:t>
            </a:r>
            <a:r>
              <a:rPr/>
              <a:t>Ν ΓΡΑΦΕΙΣ ΣΕ ΑΓΝΟΣΤΟΥΣ ΜΥΝΗΜΑΤΑ </a:t>
            </a:r>
            <a:endParaRPr/>
          </a:p>
        </p:txBody>
      </p:sp>
      <p:pic>
        <p:nvPicPr>
          <p:cNvPr id="112636657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118718" y="3651249"/>
            <a:ext cx="3163252" cy="3206749"/>
          </a:xfrm>
          <a:prstGeom prst="rect">
            <a:avLst/>
          </a:prstGeom>
        </p:spPr>
      </p:pic>
      <p:sp>
        <p:nvSpPr>
          <p:cNvPr id="1447026746" name=""/>
          <p:cNvSpPr/>
          <p:nvPr/>
        </p:nvSpPr>
        <p:spPr bwMode="auto">
          <a:xfrm rot="5399976" flipH="0" flipV="0">
            <a:off x="30910249" y="-261936"/>
            <a:ext cx="1936749" cy="4063999"/>
          </a:xfrm>
          <a:prstGeom prst="wedgeRoundRectCallout">
            <a:avLst>
              <a:gd name="adj1" fmla="val 5933333"/>
              <a:gd name="adj2" fmla="val -7250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962939658" name=""/>
          <p:cNvSpPr/>
          <p:nvPr/>
        </p:nvSpPr>
        <p:spPr bwMode="auto">
          <a:xfrm flipH="0" flipV="0">
            <a:off x="7238999" y="1333499"/>
            <a:ext cx="4155738" cy="209549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solidFill>
              <a:srgbClr val="0D0D0D"/>
            </a:solidFill>
            <a:prstDash val="sysDot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>
              <a:latin typeface="Webdings"/>
              <a:cs typeface="Webdings"/>
            </a:endParaRPr>
          </a:p>
        </p:txBody>
      </p:sp>
      <p:sp>
        <p:nvSpPr>
          <p:cNvPr id="1286205244" name=""/>
          <p:cNvSpPr/>
          <p:nvPr/>
        </p:nvSpPr>
        <p:spPr bwMode="auto">
          <a:xfrm flipH="0" flipV="0">
            <a:off x="7319998" y="1463493"/>
            <a:ext cx="3962691" cy="9147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ctr">
              <a:defRPr/>
            </a:pPr>
            <a:r>
              <a:rPr sz="5400" b="1">
                <a:ln>
                  <a:noFill/>
                </a:ln>
                <a:solidFill>
                  <a:schemeClr val="accent1"/>
                </a:solidFill>
              </a:rPr>
              <a:t>ΓΕΙΑ ΣΟΥ</a:t>
            </a:r>
            <a:endParaRPr sz="5400" b="1">
              <a:ln>
                <a:noFill/>
              </a:ln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3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286205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286205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1286205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620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108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801761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  ΓΙΑΤΙ ΜΠΟΡΕΙ ΝΑ ΕΙΝΑΙ</a:t>
            </a:r>
            <a:endParaRPr/>
          </a:p>
        </p:txBody>
      </p:sp>
      <p:sp>
        <p:nvSpPr>
          <p:cNvPr id="1180003637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981199" y="539750"/>
            <a:ext cx="10515600" cy="5048249"/>
          </a:xfrm>
        </p:spPr>
        <p:txBody>
          <a:bodyPr/>
          <a:lstStyle/>
          <a:p>
            <a:pPr>
              <a:defRPr/>
            </a:pPr>
            <a:r>
              <a:rPr/>
              <a:t>1 ΔΕ</a:t>
            </a:r>
            <a:r>
              <a:rPr/>
              <a:t>Ν ΓΡΑΦΕΙΣ ΣΕ ΑΓΝΟΣΤΟΥΣ ΜΥ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108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110749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  ΓΙΑΤΙ ΜΠΟΡΕΙ ΝΑ</a:t>
            </a:r>
            <a:endParaRPr/>
          </a:p>
        </p:txBody>
      </p:sp>
      <p:sp>
        <p:nvSpPr>
          <p:cNvPr id="331958633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981199" y="539750"/>
            <a:ext cx="10515600" cy="5048249"/>
          </a:xfrm>
        </p:spPr>
        <p:txBody>
          <a:bodyPr/>
          <a:lstStyle/>
          <a:p>
            <a:pPr>
              <a:defRPr/>
            </a:pPr>
            <a:r>
              <a:rPr/>
              <a:t>1 ΔΕ</a:t>
            </a:r>
            <a:r>
              <a:rPr/>
              <a:t>Ν ΓΡΑΦΕΙΣ ΣΕΟΥΣ ΜΥ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FF0000">
                <a:alpha val="99999"/>
              </a:srgbClr>
            </a:gs>
            <a:gs pos="100000">
              <a:srgbClr val="FFFFFF">
                <a:alpha val="99999"/>
              </a:srgbClr>
            </a:gs>
          </a:gsLst>
          <a:lin ang="108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8137533" name="Title 1"/>
          <p:cNvSpPr>
            <a:spLocks noGrp="1"/>
          </p:cNvSpPr>
          <p:nvPr>
            <p:ph type="title"/>
          </p:nvPr>
        </p:nvSpPr>
        <p:spPr bwMode="auto">
          <a:xfrm>
            <a:off x="838198" y="444500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  ΓΙΑΤΙ </a:t>
            </a:r>
            <a:endParaRPr/>
          </a:p>
        </p:txBody>
      </p:sp>
      <p:sp>
        <p:nvSpPr>
          <p:cNvPr id="2114804117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1981199" y="539750"/>
            <a:ext cx="10515600" cy="5048249"/>
          </a:xfrm>
        </p:spPr>
        <p:txBody>
          <a:bodyPr/>
          <a:lstStyle/>
          <a:p>
            <a:pPr>
              <a:defRPr/>
            </a:pPr>
            <a:r>
              <a:rPr/>
              <a:t>1 ΔΕ</a:t>
            </a:r>
            <a:r>
              <a:rPr/>
              <a:t>Ν ΓΡΑΦΕΙΣ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ONLYOFFICE/8.1.1.26</Application>
  <DocSecurity>0</DocSecurity>
  <PresentationFormat>Widescreen</PresentationFormat>
  <Paragraphs>0</Paragraphs>
  <Slides>21</Slides>
  <Notes>21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SPYROS22YT</cp:lastModifiedBy>
  <cp:revision>14</cp:revision>
  <dcterms:created xsi:type="dcterms:W3CDTF">2012-12-03T06:56:55Z</dcterms:created>
  <dcterms:modified xsi:type="dcterms:W3CDTF">2025-04-04T16:12:55Z</dcterms:modified>
  <cp:category/>
  <cp:contentStatus/>
  <cp:version/>
</cp:coreProperties>
</file>