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12192000"/>
  <p:defaultTextStyle>
    <a:defPPr>
      <a:defRPr lang="el-G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914400" y="2130425"/>
            <a:ext cx="10363199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1583497" y="1600201"/>
            <a:ext cx="470452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576053" y="1600201"/>
            <a:ext cx="500634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583497" y="1535113"/>
            <a:ext cx="47045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1583497" y="2174874"/>
            <a:ext cx="47045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480042" y="1535113"/>
            <a:ext cx="51023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480042" y="2174874"/>
            <a:ext cx="51023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9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7" y="273049"/>
            <a:ext cx="35523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327913" y="273050"/>
            <a:ext cx="62544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583497" y="1435101"/>
            <a:ext cx="355239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7" y="4800600"/>
            <a:ext cx="998510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1583497" y="612774"/>
            <a:ext cx="9985109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583497" y="5367337"/>
            <a:ext cx="9985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583497" y="1600201"/>
            <a:ext cx="999890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Shape 1058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" name="Shape 1059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</p:spPr>
      </p:sp>
      <p:sp>
        <p:nvSpPr>
          <p:cNvPr id="7" name="Shape 1060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61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062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8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063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064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065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066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067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068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069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070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7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19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9264351" y="6356350"/>
            <a:ext cx="2318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	</a:t>
            </a:r>
            <a:fld id="{F8E3F0E9-0FC2-4DDE-87CF-3BA6A04EA4CC}" type="slidenum">
              <a:rPr lang="ru-RU"/>
              <a:t/>
            </a:fld>
            <a:endParaRPr lang="ru-RU"/>
          </a:p>
        </p:txBody>
      </p:sp>
      <p:sp>
        <p:nvSpPr>
          <p:cNvPr id="20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1619018" y="6356350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21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5125706" y="6356350"/>
            <a:ext cx="3562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 flipH="0" flipV="0">
            <a:off x="2623322" y="1479176"/>
            <a:ext cx="5670176" cy="3216088"/>
          </a:xfrm>
        </p:spPr>
        <p:txBody>
          <a:bodyPr/>
          <a:lstStyle/>
          <a:p>
            <a:pPr>
              <a:defRPr/>
            </a:pPr>
            <a:r>
              <a:rPr lang="el-GR"/>
              <a:t>Ασφάλεια διαδικτύου</a:t>
            </a:r>
            <a:endParaRPr lang="el-GR"/>
          </a:p>
        </p:txBody>
      </p:sp>
      <p:pic>
        <p:nvPicPr>
          <p:cNvPr id="5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9754692" y="51551"/>
            <a:ext cx="2396754" cy="45720"/>
          </a:xfrm>
          <a:prstGeom prst="rect">
            <a:avLst/>
          </a:prstGeom>
        </p:spPr>
      </p:pic>
      <p:sp>
        <p:nvSpPr>
          <p:cNvPr id="6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 flipH="0" flipV="0">
            <a:off x="1828800" y="4790242"/>
            <a:ext cx="8534399" cy="65657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fade thruBlk="0"/>
      </p:transition>
    </mc:Choice>
    <mc:Fallback>
      <p:transition spd="slow" advClick="1">
        <p:fade thruBlk="0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οι κωδικοί μου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βάζω ισχυρούς κωδικούς.</a:t>
            </a: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/>
              <a:t>δεν τους δίνω σε κανέναν ουτε στον καλυτερο φιλο μου.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wipe dir="r"/>
      </p:transition>
    </mc:Choice>
    <mc:Fallback>
      <p:transition spd="slow" advClick="1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noFill/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ηλεκτρονικός εκφοβισμός  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όταν κάποιος σε εκφοβίζει μεσώ διαδικτύου καλο θα ηταν να το ελεγες σε καποιον που εμπιστεύεσαι για να σε βοηθήσει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split orient="vert" dir="in"/>
      </p:transition>
    </mc:Choice>
    <mc:Fallback>
      <p:transition spd="slow" advClick="1">
        <p:split orient="vert" dir="in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διαδικτυακοί ''φιλοι''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/>
              <a:t>δ</a:t>
            </a:r>
            <a:r>
              <a:rPr/>
              <a:t>εν μιλώ με αγνώστους </a:t>
            </a:r>
            <a:endParaRPr/>
          </a:p>
          <a:p>
            <a:pPr marL="0" indent="0">
              <a:buNone/>
              <a:defRPr/>
            </a:pPr>
            <a:endParaRPr/>
          </a:p>
          <a:p>
            <a:pPr marL="0" indent="0">
              <a:buNone/>
              <a:defRPr/>
            </a:pPr>
            <a:r>
              <a:rPr/>
              <a:t>ενα ατομο που"ξερω" απο  το διαδυκτιο δεν ειναι φιλος μου καθως το ατομο που λεει πως ειναι στην ηλικια μου στην πραγματικότητα μπορεί να ειναι ενας 50χρονος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ll dir="r"/>
      </p:transition>
    </mc:Choice>
    <mc:Fallback>
      <p:transition spd="slow" advClick="1">
        <p:pull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599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/>
              <a:t>Τα στοιχεία μου!!!!!</a:t>
            </a:r>
            <a:endParaRPr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609599" y="1600201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indent="0">
              <a:buNone/>
              <a:defRPr/>
            </a:pPr>
            <a:r>
              <a:rPr/>
              <a:t>Προσέχω τι αποκαλύπτω στις φωτογραφίες μου.</a:t>
            </a:r>
            <a:endParaRPr/>
          </a:p>
          <a:p>
            <a:pPr marL="0" indent="0">
              <a:buNone/>
              <a:defRPr/>
            </a:pPr>
            <a:endParaRPr/>
          </a:p>
          <a:p>
            <a:pPr marL="0" indent="0">
              <a:buNone/>
              <a:defRPr/>
            </a:pPr>
            <a:r>
              <a:rPr/>
              <a:t>Δεν ανεβάζω φωτογραφίες με το σπίτι μου , το σχολείο μου </a:t>
            </a:r>
            <a:endParaRPr/>
          </a:p>
          <a:p>
            <a:pPr marL="0" indent="0">
              <a:buNone/>
              <a:defRPr/>
            </a:pPr>
            <a:r>
              <a:rPr/>
              <a:t> και αλλα.</a:t>
            </a:r>
            <a:endParaRPr/>
          </a:p>
          <a:p>
            <a:pPr marL="0" indent="0">
              <a:buNone/>
              <a:defRPr/>
            </a:pPr>
            <a:endParaRPr/>
          </a:p>
          <a:p>
            <a:pPr marL="0" indent="0">
              <a:buNone/>
              <a:defRPr/>
            </a:pPr>
            <a:r>
              <a:rPr/>
              <a:t>δεν δίνω τηλέφωνο  σε ανθρώπους πού  δεν ξερω 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push dir="r"/>
      </p:transition>
    </mc:Choice>
    <mc:Fallback>
      <p:transition spd="slow" advClick="1">
        <p:push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grooming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το grooming ειναι ενας "ορος" που χρησιμοποιουν ατομα μεγαλης ηλικιας με σκοπο τα χρηματα και την αποπλανιση ενος παιδιου  με καταληξη τη ΦΥΛΑΚΗ </a:t>
            </a:r>
            <a:endParaRPr/>
          </a:p>
          <a:p>
            <a:pPr marL="0" indent="0">
              <a:buNone/>
              <a:defRPr/>
            </a:pPr>
            <a:endParaRPr/>
          </a:p>
          <a:p>
            <a:pPr marL="0" indent="0">
              <a:buNone/>
              <a:defRPr/>
            </a:pPr>
            <a:r>
              <a:rPr/>
              <a:t>σε περιπτωση που εποικοινωνεις με ενα τετοιο ατομο μπορει να σου ζητήσει φωτογραφίες  κακου περιεχόμενου και επίσης μπορει να σου  πει να βρεθειτε  </a:t>
            </a:r>
            <a:endParaRPr/>
          </a:p>
          <a:p>
            <a:pPr marL="0" indent="0">
              <a:buNone/>
              <a:defRPr/>
            </a:pPr>
            <a:r>
              <a:rPr/>
              <a:t> </a:t>
            </a:r>
            <a:endParaRPr/>
          </a:p>
          <a:p>
            <a:pPr marL="0" indent="0">
              <a:buNone/>
              <a:defRPr/>
            </a:pPr>
            <a:r>
              <a:rPr/>
              <a:t>Η ΑΠΑΝΤΗΣΗ ΠΟΥ ΠΡΕΠΕΙ ΝΑ ΔΩΣΕΙΣ ΕΙΝΑΙ ΟΧΙ!</a:t>
            </a:r>
            <a:r>
              <a:rPr/>
              <a:t> 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cover dir="r"/>
      </p:transition>
    </mc:Choice>
    <mc:Fallback>
      <p:transition spd="slow" advClick="1">
        <p:cover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5" name="" hidden="0"/>
          <p:cNvPicPr>
            <a:picLocks noChangeAspect="1"/>
          </p:cNvPicPr>
          <p:nvPr isPhoto="0" userDrawn="0">
            <p:ph idx="1" hasCustomPrompt="0"/>
          </p:nvPr>
        </p:nvPicPr>
        <p:blipFill>
          <a:blip r:embed="rId2"/>
          <a:stretch/>
        </p:blipFill>
        <p:spPr bwMode="auto">
          <a:xfrm rot="0" flipH="0" flipV="0">
            <a:off x="-178383" y="2292723"/>
            <a:ext cx="6847030" cy="4735065"/>
          </a:xfrm>
          <a:prstGeom prst="rect">
            <a:avLst/>
          </a:prstGeom>
        </p:spPr>
      </p:pic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1948" y="28014"/>
            <a:ext cx="3886200" cy="2280396"/>
          </a:xfrm>
          <a:prstGeom prst="rect">
            <a:avLst/>
          </a:prstGeom>
        </p:spPr>
      </p:pic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 flipH="0" flipV="0">
            <a:off x="7445722" y="-22410"/>
            <a:ext cx="4717676" cy="2315133"/>
          </a:xfrm>
          <a:prstGeom prst="rect">
            <a:avLst/>
          </a:prstGeom>
        </p:spPr>
      </p:pic>
      <p:pic>
        <p:nvPicPr>
          <p:cNvPr id="8" name="" hidden="0"/>
          <p:cNvPicPr>
            <a:picLocks noChangeAspect="1"/>
          </p:cNvPicPr>
          <p:nvPr isPhoto="0" userDrawn="0"/>
        </p:nvPicPr>
        <p:blipFill>
          <a:blip r:embed="rId5"/>
          <a:stretch/>
        </p:blipFill>
        <p:spPr bwMode="auto">
          <a:xfrm flipH="0" flipV="0">
            <a:off x="6511764" y="2171697"/>
            <a:ext cx="5681379" cy="4838697"/>
          </a:xfrm>
          <a:prstGeom prst="rect">
            <a:avLst/>
          </a:prstGeom>
        </p:spPr>
      </p:pic>
      <p:pic>
        <p:nvPicPr>
          <p:cNvPr id="9" name="" hidden="0"/>
          <p:cNvPicPr>
            <a:picLocks noChangeAspect="1"/>
          </p:cNvPicPr>
          <p:nvPr isPhoto="0" userDrawn="0"/>
        </p:nvPicPr>
        <p:blipFill>
          <a:blip r:embed="rId6"/>
          <a:stretch/>
        </p:blipFill>
        <p:spPr bwMode="auto">
          <a:xfrm flipH="0" flipV="0">
            <a:off x="3805224" y="1699"/>
            <a:ext cx="3640497" cy="23067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1">
        <p:wheel spokes="1"/>
      </p:transition>
    </mc:Choice>
    <mc:Fallback>
      <p:transition spd="slow" advClick="1">
        <p:wheel spokes="1"/>
      </p:transition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orner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ONLYOFFICE/5.6.4.20</Application>
  <DocSecurity>0</DocSecurity>
  <PresentationFormat>Widescreen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a1231381</cp:lastModifiedBy>
  <cp:revision>13</cp:revision>
  <dcterms:created xsi:type="dcterms:W3CDTF">2012-12-03T06:56:55Z</dcterms:created>
  <dcterms:modified xsi:type="dcterms:W3CDTF">2023-03-17T09:22:10Z</dcterms:modified>
  <cp:category/>
  <cp:contentStatus/>
  <cp:version/>
</cp:coreProperties>
</file>