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12192000"/>
  <p:defaultTextStyle>
    <a:defPPr>
      <a:defRPr lang="el-G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1">
            <p:ph type="ctrTitle" hasCustomPrompt="0"/>
          </p:nvPr>
        </p:nvSpPr>
        <p:spPr bwMode="auto">
          <a:xfrm>
            <a:off x="1070366" y="3140966"/>
            <a:ext cx="9994345" cy="115212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1">
            <p:ph type="subTitle" idx="1" hasCustomPrompt="0"/>
          </p:nvPr>
        </p:nvSpPr>
        <p:spPr bwMode="auto">
          <a:xfrm>
            <a:off x="2043472" y="4437110"/>
            <a:ext cx="8081652" cy="100811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6" name="Дата 1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1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17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  <p:grpSp>
        <p:nvGrpSpPr>
          <p:cNvPr id="9" name="Группа 312" hidden="0"/>
          <p:cNvGrpSpPr/>
          <p:nvPr isPhoto="0" userDrawn="1"/>
        </p:nvGrpSpPr>
        <p:grpSpPr bwMode="auto">
          <a:xfrm>
            <a:off x="-22005" y="-7440"/>
            <a:ext cx="12214008" cy="1742778"/>
            <a:chOff x="5534480" y="2204916"/>
            <a:chExt cx="5756458" cy="1155513"/>
          </a:xfrm>
        </p:grpSpPr>
        <p:grpSp>
          <p:nvGrpSpPr>
            <p:cNvPr id="10" name="Группа 382" hidden="0"/>
            <p:cNvGrpSpPr/>
            <p:nvPr isPhoto="0" userDrawn="1"/>
          </p:nvGrpSpPr>
          <p:grpSpPr bwMode="auto">
            <a:xfrm>
              <a:off x="10137288" y="2208430"/>
              <a:ext cx="1153651" cy="1152000"/>
              <a:chOff x="8985288" y="2208430"/>
              <a:chExt cx="1153651" cy="1152000"/>
            </a:xfrm>
          </p:grpSpPr>
          <p:sp>
            <p:nvSpPr>
              <p:cNvPr id="11" name="Прямоугольник 431" hidden="0"/>
              <p:cNvSpPr/>
              <p:nvPr isPhoto="0" userDrawn="1"/>
            </p:nvSpPr>
            <p:spPr bwMode="auto">
              <a:xfrm>
                <a:off x="8985884" y="2208430"/>
                <a:ext cx="1152000" cy="11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12" name="Группа 432" hidden="0"/>
              <p:cNvGrpSpPr/>
              <p:nvPr isPhoto="0" userDrawn="1"/>
            </p:nvGrpSpPr>
            <p:grpSpPr bwMode="auto">
              <a:xfrm>
                <a:off x="8985288" y="2208430"/>
                <a:ext cx="1153651" cy="1152000"/>
                <a:chOff x="8985288" y="2208430"/>
                <a:chExt cx="1153651" cy="1152000"/>
              </a:xfrm>
            </p:grpSpPr>
            <p:sp>
              <p:nvSpPr>
                <p:cNvPr id="13" name="Прямоугольник 433" hidden="0"/>
                <p:cNvSpPr/>
                <p:nvPr isPhoto="0" userDrawn="1"/>
              </p:nvSpPr>
              <p:spPr bwMode="auto">
                <a:xfrm>
                  <a:off x="8985288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75000"/>
                    <a:alpha val="45000"/>
                  </a:schemeClr>
                </a:solidFill>
                <a:ln>
                  <a:noFill/>
                </a:ln>
              </p:spPr>
            </p:sp>
            <p:sp>
              <p:nvSpPr>
                <p:cNvPr id="14" name="Прямоугольник 434" hidden="0"/>
                <p:cNvSpPr/>
                <p:nvPr isPhoto="0" userDrawn="1"/>
              </p:nvSpPr>
              <p:spPr bwMode="auto">
                <a:xfrm>
                  <a:off x="9367466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60000"/>
                  </a:schemeClr>
                </a:solidFill>
                <a:ln>
                  <a:noFill/>
                </a:ln>
              </p:spPr>
            </p:sp>
            <p:sp>
              <p:nvSpPr>
                <p:cNvPr id="15" name="Прямоугольник 435" hidden="0"/>
                <p:cNvSpPr/>
                <p:nvPr isPhoto="0" userDrawn="1"/>
              </p:nvSpPr>
              <p:spPr bwMode="auto">
                <a:xfrm>
                  <a:off x="9750409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45000"/>
                  </a:schemeClr>
                </a:solidFill>
                <a:ln>
                  <a:noFill/>
                </a:ln>
              </p:spPr>
            </p:sp>
            <p:sp>
              <p:nvSpPr>
                <p:cNvPr id="16" name="Прямоугольник 436" hidden="0"/>
                <p:cNvSpPr/>
                <p:nvPr isPhoto="0" userDrawn="1"/>
              </p:nvSpPr>
              <p:spPr bwMode="auto">
                <a:xfrm>
                  <a:off x="8989821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22000"/>
                  </a:schemeClr>
                </a:solidFill>
                <a:ln>
                  <a:noFill/>
                </a:ln>
              </p:spPr>
            </p:sp>
            <p:sp>
              <p:nvSpPr>
                <p:cNvPr id="17" name="Прямоугольник 437" hidden="0"/>
                <p:cNvSpPr/>
                <p:nvPr isPhoto="0" userDrawn="1"/>
              </p:nvSpPr>
              <p:spPr bwMode="auto">
                <a:xfrm>
                  <a:off x="9371998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18" name="Прямоугольник 438" hidden="0"/>
                <p:cNvSpPr/>
                <p:nvPr isPhoto="0" userDrawn="1"/>
              </p:nvSpPr>
              <p:spPr bwMode="auto">
                <a:xfrm>
                  <a:off x="9754941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19" name="Прямоугольник 439" hidden="0"/>
                <p:cNvSpPr/>
                <p:nvPr isPhoto="0" userDrawn="1"/>
              </p:nvSpPr>
              <p:spPr bwMode="auto">
                <a:xfrm>
                  <a:off x="8988762" y="2976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</p:sp>
            <p:sp>
              <p:nvSpPr>
                <p:cNvPr id="20" name="Прямоугольник 440" hidden="0"/>
                <p:cNvSpPr/>
                <p:nvPr isPhoto="0" userDrawn="1"/>
              </p:nvSpPr>
              <p:spPr bwMode="auto">
                <a:xfrm>
                  <a:off x="9370941" y="2976430"/>
                  <a:ext cx="383998" cy="383998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21" name="Прямоугольник 441" hidden="0"/>
                <p:cNvSpPr/>
                <p:nvPr isPhoto="0" userDrawn="1"/>
              </p:nvSpPr>
              <p:spPr bwMode="auto">
                <a:xfrm>
                  <a:off x="9753885" y="2976430"/>
                  <a:ext cx="383998" cy="383998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22" name="Группа 383" hidden="0"/>
            <p:cNvGrpSpPr/>
            <p:nvPr isPhoto="0" userDrawn="1"/>
          </p:nvGrpSpPr>
          <p:grpSpPr bwMode="auto">
            <a:xfrm>
              <a:off x="8985884" y="2204916"/>
              <a:ext cx="1153055" cy="1152000"/>
              <a:chOff x="8985884" y="2208430"/>
              <a:chExt cx="1153055" cy="1152000"/>
            </a:xfrm>
          </p:grpSpPr>
          <p:sp>
            <p:nvSpPr>
              <p:cNvPr id="23" name="Прямоугольник 420" hidden="0"/>
              <p:cNvSpPr/>
              <p:nvPr isPhoto="0" userDrawn="1"/>
            </p:nvSpPr>
            <p:spPr bwMode="auto">
              <a:xfrm>
                <a:off x="8985884" y="2208430"/>
                <a:ext cx="1152000" cy="1152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</p:sp>
          <p:grpSp>
            <p:nvGrpSpPr>
              <p:cNvPr id="24" name="Группа 421" hidden="0"/>
              <p:cNvGrpSpPr/>
              <p:nvPr isPhoto="0" userDrawn="1"/>
            </p:nvGrpSpPr>
            <p:grpSpPr bwMode="auto">
              <a:xfrm>
                <a:off x="8988762" y="2208430"/>
                <a:ext cx="1150177" cy="1152000"/>
                <a:chOff x="8988762" y="2208430"/>
                <a:chExt cx="1150177" cy="1152000"/>
              </a:xfrm>
            </p:grpSpPr>
            <p:sp>
              <p:nvSpPr>
                <p:cNvPr id="25" name="Прямоугольник 422" hidden="0"/>
                <p:cNvSpPr/>
                <p:nvPr isPhoto="0" userDrawn="1"/>
              </p:nvSpPr>
              <p:spPr bwMode="auto">
                <a:xfrm>
                  <a:off x="8989821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26" name="Прямоугольник 423" hidden="0"/>
                <p:cNvSpPr/>
                <p:nvPr isPhoto="0" userDrawn="1"/>
              </p:nvSpPr>
              <p:spPr bwMode="auto">
                <a:xfrm>
                  <a:off x="9371998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40000"/>
                  </a:schemeClr>
                </a:solidFill>
                <a:ln>
                  <a:noFill/>
                </a:ln>
              </p:spPr>
            </p:sp>
            <p:sp>
              <p:nvSpPr>
                <p:cNvPr id="27" name="Прямоугольник 424" hidden="0"/>
                <p:cNvSpPr/>
                <p:nvPr isPhoto="0" userDrawn="1"/>
              </p:nvSpPr>
              <p:spPr bwMode="auto">
                <a:xfrm>
                  <a:off x="9754941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28" name="Прямоугольник 425" hidden="0"/>
                <p:cNvSpPr/>
                <p:nvPr isPhoto="0" userDrawn="1"/>
              </p:nvSpPr>
              <p:spPr bwMode="auto">
                <a:xfrm>
                  <a:off x="8989821" y="2208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22000"/>
                  </a:schemeClr>
                </a:solidFill>
                <a:ln>
                  <a:noFill/>
                </a:ln>
              </p:spPr>
            </p:sp>
            <p:sp>
              <p:nvSpPr>
                <p:cNvPr id="29" name="Прямоугольник 426" hidden="0"/>
                <p:cNvSpPr/>
                <p:nvPr isPhoto="0" userDrawn="1"/>
              </p:nvSpPr>
              <p:spPr bwMode="auto">
                <a:xfrm>
                  <a:off x="9371998" y="2208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30" name="Прямоугольник 427" hidden="0"/>
                <p:cNvSpPr/>
                <p:nvPr isPhoto="0" userDrawn="1"/>
              </p:nvSpPr>
              <p:spPr bwMode="auto">
                <a:xfrm>
                  <a:off x="9754941" y="2208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31" name="Прямоугольник 428" hidden="0"/>
                <p:cNvSpPr/>
                <p:nvPr isPhoto="0" userDrawn="1"/>
              </p:nvSpPr>
              <p:spPr bwMode="auto">
                <a:xfrm>
                  <a:off x="8988762" y="2976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50000"/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32" name="Прямоугольник 429" hidden="0"/>
                <p:cNvSpPr/>
                <p:nvPr isPhoto="0" userDrawn="1"/>
              </p:nvSpPr>
              <p:spPr bwMode="auto">
                <a:xfrm>
                  <a:off x="9370941" y="2976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</p:sp>
            <p:sp>
              <p:nvSpPr>
                <p:cNvPr id="33" name="Прямоугольник 430" hidden="0"/>
                <p:cNvSpPr/>
                <p:nvPr isPhoto="0" userDrawn="1"/>
              </p:nvSpPr>
              <p:spPr bwMode="auto">
                <a:xfrm>
                  <a:off x="9753885" y="2976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34" name="Группа 384" hidden="0"/>
            <p:cNvGrpSpPr/>
            <p:nvPr isPhoto="0" userDrawn="1"/>
          </p:nvGrpSpPr>
          <p:grpSpPr bwMode="auto">
            <a:xfrm>
              <a:off x="7832826" y="2208430"/>
              <a:ext cx="1156530" cy="1152000"/>
              <a:chOff x="8985884" y="2208430"/>
              <a:chExt cx="1156530" cy="1152000"/>
            </a:xfrm>
          </p:grpSpPr>
          <p:sp>
            <p:nvSpPr>
              <p:cNvPr id="35" name="Прямоугольник 409" hidden="0"/>
              <p:cNvSpPr/>
              <p:nvPr isPhoto="0" userDrawn="1"/>
            </p:nvSpPr>
            <p:spPr bwMode="auto">
              <a:xfrm>
                <a:off x="8985884" y="2208430"/>
                <a:ext cx="1152000" cy="115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36" name="Группа 410" hidden="0"/>
              <p:cNvGrpSpPr/>
              <p:nvPr isPhoto="0" userDrawn="1"/>
            </p:nvGrpSpPr>
            <p:grpSpPr bwMode="auto">
              <a:xfrm>
                <a:off x="8988762" y="2208430"/>
                <a:ext cx="1153651" cy="1152000"/>
                <a:chOff x="8988762" y="2208430"/>
                <a:chExt cx="1153651" cy="1152000"/>
              </a:xfrm>
            </p:grpSpPr>
            <p:sp>
              <p:nvSpPr>
                <p:cNvPr id="37" name="Прямоугольник 411" hidden="0"/>
                <p:cNvSpPr/>
                <p:nvPr isPhoto="0" userDrawn="1"/>
              </p:nvSpPr>
              <p:spPr bwMode="auto">
                <a:xfrm>
                  <a:off x="8989821" y="2592432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</p:sp>
            <p:sp>
              <p:nvSpPr>
                <p:cNvPr id="38" name="Прямоугольник 412" hidden="0"/>
                <p:cNvSpPr/>
                <p:nvPr isPhoto="0" userDrawn="1"/>
              </p:nvSpPr>
              <p:spPr bwMode="auto">
                <a:xfrm>
                  <a:off x="9371998" y="2592432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62000"/>
                  </a:schemeClr>
                </a:solidFill>
                <a:ln>
                  <a:noFill/>
                </a:ln>
              </p:spPr>
            </p:sp>
            <p:sp>
              <p:nvSpPr>
                <p:cNvPr id="39" name="Прямоугольник 413" hidden="0"/>
                <p:cNvSpPr/>
                <p:nvPr isPhoto="0" userDrawn="1"/>
              </p:nvSpPr>
              <p:spPr bwMode="auto">
                <a:xfrm>
                  <a:off x="9754941" y="2592432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55000"/>
                  </a:schemeClr>
                </a:solidFill>
                <a:ln>
                  <a:noFill/>
                </a:ln>
              </p:spPr>
            </p:sp>
            <p:sp>
              <p:nvSpPr>
                <p:cNvPr id="40" name="Прямоугольник 414" hidden="0"/>
                <p:cNvSpPr/>
                <p:nvPr isPhoto="0" userDrawn="1"/>
              </p:nvSpPr>
              <p:spPr bwMode="auto">
                <a:xfrm>
                  <a:off x="8989821" y="2208430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46000"/>
                  </a:schemeClr>
                </a:solidFill>
                <a:ln>
                  <a:noFill/>
                </a:ln>
              </p:spPr>
            </p:sp>
            <p:sp>
              <p:nvSpPr>
                <p:cNvPr id="41" name="Прямоугольник 415" hidden="0"/>
                <p:cNvSpPr/>
                <p:nvPr isPhoto="0" userDrawn="1"/>
              </p:nvSpPr>
              <p:spPr bwMode="auto">
                <a:xfrm>
                  <a:off x="9371998" y="2208430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42" name="Прямоугольник 416" hidden="0"/>
                <p:cNvSpPr/>
                <p:nvPr isPhoto="0" userDrawn="1"/>
              </p:nvSpPr>
              <p:spPr bwMode="auto">
                <a:xfrm>
                  <a:off x="9754941" y="2208430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76000"/>
                  </a:schemeClr>
                </a:solidFill>
                <a:ln>
                  <a:noFill/>
                </a:ln>
              </p:spPr>
            </p:sp>
            <p:sp>
              <p:nvSpPr>
                <p:cNvPr id="43" name="Прямоугольник 417" hidden="0"/>
                <p:cNvSpPr/>
                <p:nvPr isPhoto="0" userDrawn="1"/>
              </p:nvSpPr>
              <p:spPr bwMode="auto">
                <a:xfrm>
                  <a:off x="8988762" y="2976430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44" name="Прямоугольник 418" hidden="0"/>
                <p:cNvSpPr/>
                <p:nvPr isPhoto="0" userDrawn="1"/>
              </p:nvSpPr>
              <p:spPr bwMode="auto">
                <a:xfrm>
                  <a:off x="9370941" y="2976430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45" name="Прямоугольник 419" hidden="0"/>
                <p:cNvSpPr/>
                <p:nvPr isPhoto="0" userDrawn="1"/>
              </p:nvSpPr>
              <p:spPr bwMode="auto">
                <a:xfrm>
                  <a:off x="9758416" y="2976430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46" name="Группа 385" hidden="0"/>
            <p:cNvGrpSpPr/>
            <p:nvPr isPhoto="0" userDrawn="1"/>
          </p:nvGrpSpPr>
          <p:grpSpPr bwMode="auto">
            <a:xfrm>
              <a:off x="6683296" y="2204916"/>
              <a:ext cx="1153055" cy="1152000"/>
              <a:chOff x="8985884" y="2208430"/>
              <a:chExt cx="1153055" cy="1152000"/>
            </a:xfrm>
          </p:grpSpPr>
          <p:sp>
            <p:nvSpPr>
              <p:cNvPr id="47" name="Прямоугольник 398" hidden="0"/>
              <p:cNvSpPr/>
              <p:nvPr isPhoto="0" userDrawn="1"/>
            </p:nvSpPr>
            <p:spPr bwMode="auto">
              <a:xfrm>
                <a:off x="8985884" y="2208430"/>
                <a:ext cx="1152000" cy="1152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</p:sp>
          <p:grpSp>
            <p:nvGrpSpPr>
              <p:cNvPr id="48" name="Группа 399" hidden="0"/>
              <p:cNvGrpSpPr/>
              <p:nvPr isPhoto="0" userDrawn="1"/>
            </p:nvGrpSpPr>
            <p:grpSpPr bwMode="auto">
              <a:xfrm>
                <a:off x="8988762" y="2208430"/>
                <a:ext cx="1150177" cy="1152000"/>
                <a:chOff x="8988762" y="2208430"/>
                <a:chExt cx="1150177" cy="1152000"/>
              </a:xfrm>
            </p:grpSpPr>
            <p:sp>
              <p:nvSpPr>
                <p:cNvPr id="49" name="Прямоугольник 400" hidden="0"/>
                <p:cNvSpPr/>
                <p:nvPr isPhoto="0" userDrawn="1"/>
              </p:nvSpPr>
              <p:spPr bwMode="auto">
                <a:xfrm>
                  <a:off x="8989821" y="2592432"/>
                  <a:ext cx="383998" cy="383998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76000"/>
                  </a:schemeClr>
                </a:solidFill>
                <a:ln>
                  <a:noFill/>
                </a:ln>
              </p:spPr>
            </p:sp>
            <p:sp>
              <p:nvSpPr>
                <p:cNvPr id="50" name="Прямоугольник 401" hidden="0"/>
                <p:cNvSpPr/>
                <p:nvPr isPhoto="0" userDrawn="1"/>
              </p:nvSpPr>
              <p:spPr bwMode="auto">
                <a:xfrm>
                  <a:off x="9371998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38000"/>
                  </a:schemeClr>
                </a:solidFill>
                <a:ln>
                  <a:noFill/>
                </a:ln>
              </p:spPr>
            </p:sp>
            <p:sp>
              <p:nvSpPr>
                <p:cNvPr id="51" name="Прямоугольник 402" hidden="0"/>
                <p:cNvSpPr/>
                <p:nvPr isPhoto="0" userDrawn="1"/>
              </p:nvSpPr>
              <p:spPr bwMode="auto">
                <a:xfrm>
                  <a:off x="9754941" y="2592432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24000"/>
                  </a:schemeClr>
                </a:solidFill>
                <a:ln>
                  <a:noFill/>
                </a:ln>
              </p:spPr>
            </p:sp>
            <p:sp>
              <p:nvSpPr>
                <p:cNvPr id="52" name="Прямоугольник 403" hidden="0"/>
                <p:cNvSpPr/>
                <p:nvPr isPhoto="0" userDrawn="1"/>
              </p:nvSpPr>
              <p:spPr bwMode="auto">
                <a:xfrm>
                  <a:off x="8989821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35000"/>
                  </a:schemeClr>
                </a:solidFill>
                <a:ln>
                  <a:noFill/>
                </a:ln>
              </p:spPr>
            </p:sp>
            <p:sp>
              <p:nvSpPr>
                <p:cNvPr id="53" name="Прямоугольник 404" hidden="0"/>
                <p:cNvSpPr/>
                <p:nvPr isPhoto="0" userDrawn="1"/>
              </p:nvSpPr>
              <p:spPr bwMode="auto">
                <a:xfrm>
                  <a:off x="9371998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54" name="Прямоугольник 405" hidden="0"/>
                <p:cNvSpPr/>
                <p:nvPr isPhoto="0" userDrawn="1"/>
              </p:nvSpPr>
              <p:spPr bwMode="auto">
                <a:xfrm>
                  <a:off x="9754941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55" name="Прямоугольник 406" hidden="0"/>
                <p:cNvSpPr/>
                <p:nvPr isPhoto="0" userDrawn="1"/>
              </p:nvSpPr>
              <p:spPr bwMode="auto">
                <a:xfrm>
                  <a:off x="8988762" y="2976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25000"/>
                  </a:schemeClr>
                </a:solidFill>
                <a:ln>
                  <a:noFill/>
                </a:ln>
              </p:spPr>
            </p:sp>
            <p:sp>
              <p:nvSpPr>
                <p:cNvPr id="56" name="Прямоугольник 407" hidden="0"/>
                <p:cNvSpPr/>
                <p:nvPr isPhoto="0" userDrawn="1"/>
              </p:nvSpPr>
              <p:spPr bwMode="auto">
                <a:xfrm>
                  <a:off x="9370941" y="2976430"/>
                  <a:ext cx="383998" cy="383998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3999"/>
                  </a:schemeClr>
                </a:solidFill>
                <a:ln>
                  <a:noFill/>
                </a:ln>
              </p:spPr>
            </p:sp>
            <p:sp>
              <p:nvSpPr>
                <p:cNvPr id="57" name="Прямоугольник 408" hidden="0"/>
                <p:cNvSpPr/>
                <p:nvPr isPhoto="0" userDrawn="1"/>
              </p:nvSpPr>
              <p:spPr bwMode="auto">
                <a:xfrm>
                  <a:off x="9753885" y="2976430"/>
                  <a:ext cx="383998" cy="38399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29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58" name="Группа 386" hidden="0"/>
            <p:cNvGrpSpPr/>
            <p:nvPr isPhoto="0" userDrawn="1"/>
          </p:nvGrpSpPr>
          <p:grpSpPr bwMode="auto">
            <a:xfrm>
              <a:off x="5534480" y="2204916"/>
              <a:ext cx="1153055" cy="1152000"/>
              <a:chOff x="8985884" y="2208430"/>
              <a:chExt cx="1153055" cy="1152000"/>
            </a:xfrm>
          </p:grpSpPr>
          <p:sp>
            <p:nvSpPr>
              <p:cNvPr id="59" name="Прямоугольник 387" hidden="0"/>
              <p:cNvSpPr/>
              <p:nvPr isPhoto="0" userDrawn="1"/>
            </p:nvSpPr>
            <p:spPr bwMode="auto">
              <a:xfrm>
                <a:off x="8985884" y="2208430"/>
                <a:ext cx="1152000" cy="115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60" name="Группа 388" hidden="0"/>
              <p:cNvGrpSpPr/>
              <p:nvPr isPhoto="0" userDrawn="1"/>
            </p:nvGrpSpPr>
            <p:grpSpPr bwMode="auto">
              <a:xfrm>
                <a:off x="8988762" y="2208430"/>
                <a:ext cx="1150177" cy="1152000"/>
                <a:chOff x="8988762" y="2208430"/>
                <a:chExt cx="1150177" cy="1152000"/>
              </a:xfrm>
            </p:grpSpPr>
            <p:sp>
              <p:nvSpPr>
                <p:cNvPr id="61" name="Прямоугольник 389" hidden="0"/>
                <p:cNvSpPr/>
                <p:nvPr isPhoto="0" userDrawn="1"/>
              </p:nvSpPr>
              <p:spPr bwMode="auto">
                <a:xfrm>
                  <a:off x="8989821" y="2592432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48000"/>
                  </a:schemeClr>
                </a:solidFill>
                <a:ln>
                  <a:noFill/>
                </a:ln>
              </p:spPr>
            </p:sp>
            <p:sp>
              <p:nvSpPr>
                <p:cNvPr id="62" name="Прямоугольник 390" hidden="0"/>
                <p:cNvSpPr/>
                <p:nvPr isPhoto="0" userDrawn="1"/>
              </p:nvSpPr>
              <p:spPr bwMode="auto">
                <a:xfrm>
                  <a:off x="9371998" y="2592432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29000"/>
                  </a:schemeClr>
                </a:solidFill>
                <a:ln>
                  <a:noFill/>
                </a:ln>
              </p:spPr>
            </p:sp>
            <p:sp>
              <p:nvSpPr>
                <p:cNvPr id="63" name="Прямоугольник 391" hidden="0"/>
                <p:cNvSpPr/>
                <p:nvPr isPhoto="0" userDrawn="1"/>
              </p:nvSpPr>
              <p:spPr bwMode="auto">
                <a:xfrm>
                  <a:off x="9754941" y="2592432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15999"/>
                  </a:schemeClr>
                </a:solidFill>
                <a:ln>
                  <a:noFill/>
                </a:ln>
              </p:spPr>
            </p:sp>
            <p:sp>
              <p:nvSpPr>
                <p:cNvPr id="64" name="Прямоугольник 392" hidden="0"/>
                <p:cNvSpPr/>
                <p:nvPr isPhoto="0" userDrawn="1"/>
              </p:nvSpPr>
              <p:spPr bwMode="auto">
                <a:xfrm>
                  <a:off x="8989821" y="2208430"/>
                  <a:ext cx="383998" cy="38399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3999"/>
                  </a:schemeClr>
                </a:solidFill>
                <a:ln>
                  <a:noFill/>
                </a:ln>
              </p:spPr>
            </p:sp>
            <p:sp>
              <p:nvSpPr>
                <p:cNvPr id="65" name="Прямоугольник 393" hidden="0"/>
                <p:cNvSpPr/>
                <p:nvPr isPhoto="0" userDrawn="1"/>
              </p:nvSpPr>
              <p:spPr bwMode="auto">
                <a:xfrm>
                  <a:off x="9371998" y="2208430"/>
                  <a:ext cx="383998" cy="38399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23000"/>
                  </a:schemeClr>
                </a:solidFill>
                <a:ln>
                  <a:noFill/>
                </a:ln>
              </p:spPr>
            </p:sp>
            <p:sp>
              <p:nvSpPr>
                <p:cNvPr id="66" name="Прямоугольник 394" hidden="0"/>
                <p:cNvSpPr/>
                <p:nvPr isPhoto="0" userDrawn="1"/>
              </p:nvSpPr>
              <p:spPr bwMode="auto">
                <a:xfrm>
                  <a:off x="9754941" y="2208430"/>
                  <a:ext cx="383998" cy="38399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26998"/>
                  </a:schemeClr>
                </a:solidFill>
                <a:ln>
                  <a:noFill/>
                </a:ln>
              </p:spPr>
            </p:sp>
            <p:sp>
              <p:nvSpPr>
                <p:cNvPr id="67" name="Прямоугольник 395" hidden="0"/>
                <p:cNvSpPr/>
                <p:nvPr isPhoto="0" userDrawn="1"/>
              </p:nvSpPr>
              <p:spPr bwMode="auto">
                <a:xfrm>
                  <a:off x="8988762" y="2976430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65000"/>
                  </a:schemeClr>
                </a:solidFill>
                <a:ln>
                  <a:noFill/>
                </a:ln>
              </p:spPr>
            </p:sp>
            <p:sp>
              <p:nvSpPr>
                <p:cNvPr id="68" name="Прямоугольник 396" hidden="0"/>
                <p:cNvSpPr/>
                <p:nvPr isPhoto="0" userDrawn="1"/>
              </p:nvSpPr>
              <p:spPr bwMode="auto">
                <a:xfrm>
                  <a:off x="9370941" y="2976430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69" name="Прямоугольник 397" hidden="0"/>
                <p:cNvSpPr/>
                <p:nvPr isPhoto="0" userDrawn="1"/>
              </p:nvSpPr>
              <p:spPr bwMode="auto">
                <a:xfrm>
                  <a:off x="9753885" y="2976430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57000"/>
                  </a:schemeClr>
                </a:solidFill>
                <a:ln>
                  <a:noFill/>
                </a:ln>
              </p:spPr>
            </p:sp>
          </p:grpSp>
        </p:grpSp>
      </p:grpSp>
      <p:grpSp>
        <p:nvGrpSpPr>
          <p:cNvPr id="70" name="Группа 4" hidden="0"/>
          <p:cNvGrpSpPr/>
          <p:nvPr isPhoto="0" userDrawn="1"/>
        </p:nvGrpSpPr>
        <p:grpSpPr bwMode="auto">
          <a:xfrm>
            <a:off x="0" y="6597351"/>
            <a:ext cx="12191997" cy="290794"/>
            <a:chOff x="-22005" y="8796468"/>
            <a:chExt cx="6520455" cy="387726"/>
          </a:xfrm>
        </p:grpSpPr>
        <p:sp>
          <p:nvSpPr>
            <p:cNvPr id="71" name="Прямоугольник 463" hidden="0"/>
            <p:cNvSpPr/>
            <p:nvPr isPhoto="0" userDrawn="1"/>
          </p:nvSpPr>
          <p:spPr bwMode="auto">
            <a:xfrm>
              <a:off x="5345390" y="8799984"/>
              <a:ext cx="1152000" cy="3804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sp>
        <p:sp>
          <p:nvSpPr>
            <p:cNvPr id="72" name="Прямоугольник 464" hidden="0"/>
            <p:cNvSpPr/>
            <p:nvPr isPhoto="0" userDrawn="1"/>
          </p:nvSpPr>
          <p:spPr bwMode="auto">
            <a:xfrm>
              <a:off x="5349326" y="8799984"/>
              <a:ext cx="383998" cy="38399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2000"/>
              </a:schemeClr>
            </a:solidFill>
            <a:ln>
              <a:noFill/>
            </a:ln>
          </p:spPr>
        </p:sp>
        <p:sp>
          <p:nvSpPr>
            <p:cNvPr id="73" name="Прямоугольник 465" hidden="0"/>
            <p:cNvSpPr/>
            <p:nvPr isPhoto="0" userDrawn="1"/>
          </p:nvSpPr>
          <p:spPr bwMode="auto">
            <a:xfrm>
              <a:off x="5731504" y="8799984"/>
              <a:ext cx="383998" cy="38399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0"/>
              </a:schemeClr>
            </a:solidFill>
            <a:ln>
              <a:noFill/>
            </a:ln>
          </p:spPr>
        </p:sp>
        <p:sp>
          <p:nvSpPr>
            <p:cNvPr id="74" name="Прямоугольник 466" hidden="0"/>
            <p:cNvSpPr/>
            <p:nvPr isPhoto="0" userDrawn="1"/>
          </p:nvSpPr>
          <p:spPr bwMode="auto">
            <a:xfrm>
              <a:off x="6114448" y="8799984"/>
              <a:ext cx="383998" cy="38399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  <p:sp>
          <p:nvSpPr>
            <p:cNvPr id="75" name="Прямоугольник 467" hidden="0"/>
            <p:cNvSpPr/>
            <p:nvPr isPhoto="0" userDrawn="1"/>
          </p:nvSpPr>
          <p:spPr bwMode="auto">
            <a:xfrm>
              <a:off x="4193390" y="8796468"/>
              <a:ext cx="1152000" cy="3804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</p:sp>
        <p:sp>
          <p:nvSpPr>
            <p:cNvPr id="76" name="Прямоугольник 468" hidden="0"/>
            <p:cNvSpPr/>
            <p:nvPr isPhoto="0" userDrawn="1"/>
          </p:nvSpPr>
          <p:spPr bwMode="auto">
            <a:xfrm>
              <a:off x="4197326" y="8796468"/>
              <a:ext cx="383998" cy="38399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22000"/>
              </a:schemeClr>
            </a:solidFill>
            <a:ln>
              <a:noFill/>
            </a:ln>
          </p:spPr>
        </p:sp>
        <p:sp>
          <p:nvSpPr>
            <p:cNvPr id="77" name="Прямоугольник 469" hidden="0"/>
            <p:cNvSpPr/>
            <p:nvPr isPhoto="0" userDrawn="1"/>
          </p:nvSpPr>
          <p:spPr bwMode="auto">
            <a:xfrm>
              <a:off x="4579506" y="8796468"/>
              <a:ext cx="383998" cy="38399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0"/>
              </a:schemeClr>
            </a:solidFill>
            <a:ln>
              <a:noFill/>
            </a:ln>
          </p:spPr>
        </p:sp>
        <p:sp>
          <p:nvSpPr>
            <p:cNvPr id="78" name="Прямоугольник 470" hidden="0"/>
            <p:cNvSpPr/>
            <p:nvPr isPhoto="0" userDrawn="1"/>
          </p:nvSpPr>
          <p:spPr bwMode="auto">
            <a:xfrm>
              <a:off x="4962448" y="8796468"/>
              <a:ext cx="383998" cy="38399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>
              <a:noFill/>
            </a:ln>
          </p:spPr>
        </p:sp>
        <p:sp>
          <p:nvSpPr>
            <p:cNvPr id="79" name="Прямоугольник 471" hidden="0"/>
            <p:cNvSpPr/>
            <p:nvPr isPhoto="0" userDrawn="1"/>
          </p:nvSpPr>
          <p:spPr bwMode="auto">
            <a:xfrm>
              <a:off x="3040333" y="8799984"/>
              <a:ext cx="1152000" cy="3804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</p:sp>
        <p:sp>
          <p:nvSpPr>
            <p:cNvPr id="80" name="Прямоугольник 472" hidden="0"/>
            <p:cNvSpPr/>
            <p:nvPr isPhoto="0" userDrawn="1"/>
          </p:nvSpPr>
          <p:spPr bwMode="auto">
            <a:xfrm>
              <a:off x="3044269" y="8799984"/>
              <a:ext cx="383998" cy="383998"/>
            </a:xfrm>
            <a:prstGeom prst="rect">
              <a:avLst/>
            </a:prstGeom>
            <a:solidFill>
              <a:schemeClr val="accent2">
                <a:lumMod val="75000"/>
                <a:alpha val="46000"/>
              </a:schemeClr>
            </a:solidFill>
            <a:ln>
              <a:noFill/>
            </a:ln>
          </p:spPr>
        </p:sp>
        <p:sp>
          <p:nvSpPr>
            <p:cNvPr id="81" name="Прямоугольник 473" hidden="0"/>
            <p:cNvSpPr/>
            <p:nvPr isPhoto="0" userDrawn="1"/>
          </p:nvSpPr>
          <p:spPr bwMode="auto">
            <a:xfrm>
              <a:off x="3426448" y="8799984"/>
              <a:ext cx="383998" cy="38399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>
              <a:noFill/>
            </a:ln>
          </p:spPr>
        </p:sp>
        <p:sp>
          <p:nvSpPr>
            <p:cNvPr id="82" name="Прямоугольник 474" hidden="0"/>
            <p:cNvSpPr/>
            <p:nvPr isPhoto="0" userDrawn="1"/>
          </p:nvSpPr>
          <p:spPr bwMode="auto">
            <a:xfrm>
              <a:off x="3809390" y="8799984"/>
              <a:ext cx="383998" cy="383998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</p:sp>
        <p:sp>
          <p:nvSpPr>
            <p:cNvPr id="83" name="Прямоугольник 475" hidden="0"/>
            <p:cNvSpPr/>
            <p:nvPr isPhoto="0" userDrawn="1"/>
          </p:nvSpPr>
          <p:spPr bwMode="auto">
            <a:xfrm>
              <a:off x="1890802" y="8796468"/>
              <a:ext cx="1152000" cy="3804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</p:sp>
        <p:sp>
          <p:nvSpPr>
            <p:cNvPr id="84" name="Прямоугольник 476" hidden="0"/>
            <p:cNvSpPr/>
            <p:nvPr isPhoto="0" userDrawn="1"/>
          </p:nvSpPr>
          <p:spPr bwMode="auto">
            <a:xfrm>
              <a:off x="1894738" y="8796468"/>
              <a:ext cx="383998" cy="38399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5000"/>
              </a:schemeClr>
            </a:solidFill>
            <a:ln>
              <a:noFill/>
            </a:ln>
          </p:spPr>
        </p:sp>
        <p:sp>
          <p:nvSpPr>
            <p:cNvPr id="85" name="Прямоугольник 477" hidden="0"/>
            <p:cNvSpPr/>
            <p:nvPr isPhoto="0" userDrawn="1"/>
          </p:nvSpPr>
          <p:spPr bwMode="auto">
            <a:xfrm>
              <a:off x="2276917" y="8796468"/>
              <a:ext cx="383998" cy="38399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0"/>
              </a:schemeClr>
            </a:solidFill>
            <a:ln>
              <a:noFill/>
            </a:ln>
          </p:spPr>
        </p:sp>
        <p:sp>
          <p:nvSpPr>
            <p:cNvPr id="86" name="Прямоугольник 478" hidden="0"/>
            <p:cNvSpPr/>
            <p:nvPr isPhoto="0" userDrawn="1"/>
          </p:nvSpPr>
          <p:spPr bwMode="auto">
            <a:xfrm>
              <a:off x="2659860" y="8796468"/>
              <a:ext cx="383998" cy="38399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  <p:sp>
          <p:nvSpPr>
            <p:cNvPr id="87" name="Прямоугольник 479" hidden="0"/>
            <p:cNvSpPr/>
            <p:nvPr isPhoto="0" userDrawn="1"/>
          </p:nvSpPr>
          <p:spPr bwMode="auto">
            <a:xfrm>
              <a:off x="741988" y="8796468"/>
              <a:ext cx="1152000" cy="38399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</p:sp>
        <p:sp>
          <p:nvSpPr>
            <p:cNvPr id="88" name="Прямоугольник 480" hidden="0"/>
            <p:cNvSpPr/>
            <p:nvPr isPhoto="0" userDrawn="1"/>
          </p:nvSpPr>
          <p:spPr bwMode="auto">
            <a:xfrm>
              <a:off x="745924" y="8796468"/>
              <a:ext cx="383998" cy="383998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999"/>
              </a:schemeClr>
            </a:solidFill>
            <a:ln>
              <a:noFill/>
            </a:ln>
          </p:spPr>
        </p:sp>
        <p:sp>
          <p:nvSpPr>
            <p:cNvPr id="89" name="Прямоугольник 481" hidden="0"/>
            <p:cNvSpPr/>
            <p:nvPr isPhoto="0" userDrawn="1"/>
          </p:nvSpPr>
          <p:spPr bwMode="auto">
            <a:xfrm>
              <a:off x="1128102" y="8796468"/>
              <a:ext cx="383998" cy="383998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23000"/>
              </a:schemeClr>
            </a:solidFill>
            <a:ln>
              <a:noFill/>
            </a:ln>
          </p:spPr>
        </p:sp>
        <p:sp>
          <p:nvSpPr>
            <p:cNvPr id="90" name="Прямоугольник 482" hidden="0"/>
            <p:cNvSpPr/>
            <p:nvPr isPhoto="0" userDrawn="1"/>
          </p:nvSpPr>
          <p:spPr bwMode="auto">
            <a:xfrm>
              <a:off x="1511046" y="8796468"/>
              <a:ext cx="383998" cy="383998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26998"/>
              </a:schemeClr>
            </a:solidFill>
            <a:ln>
              <a:noFill/>
            </a:ln>
          </p:spPr>
        </p:sp>
        <p:sp>
          <p:nvSpPr>
            <p:cNvPr id="91" name="Прямоугольник 483" hidden="0"/>
            <p:cNvSpPr/>
            <p:nvPr isPhoto="0" userDrawn="1"/>
          </p:nvSpPr>
          <p:spPr bwMode="auto">
            <a:xfrm>
              <a:off x="-22005" y="8800196"/>
              <a:ext cx="770416" cy="3802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sp>
        <p:sp>
          <p:nvSpPr>
            <p:cNvPr id="92" name="Прямоугольник 484" hidden="0"/>
            <p:cNvSpPr/>
            <p:nvPr isPhoto="0" userDrawn="1"/>
          </p:nvSpPr>
          <p:spPr bwMode="auto">
            <a:xfrm>
              <a:off x="-17472" y="8800196"/>
              <a:ext cx="383998" cy="38399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0"/>
              </a:schemeClr>
            </a:solidFill>
            <a:ln>
              <a:noFill/>
            </a:ln>
          </p:spPr>
        </p:sp>
        <p:sp>
          <p:nvSpPr>
            <p:cNvPr id="93" name="Прямоугольник 485" hidden="0"/>
            <p:cNvSpPr/>
            <p:nvPr isPhoto="0" userDrawn="1"/>
          </p:nvSpPr>
          <p:spPr bwMode="auto">
            <a:xfrm>
              <a:off x="365468" y="8800196"/>
              <a:ext cx="383998" cy="38399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9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1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1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839198" y="980728"/>
            <a:ext cx="2743200" cy="5040558"/>
          </a:xfrm>
        </p:spPr>
        <p:txBody>
          <a:bodyPr vert="eaVert"/>
          <a:lstStyle>
            <a:lvl1pPr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09598" y="980726"/>
            <a:ext cx="8026398" cy="504056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9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1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1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1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607260" y="6109505"/>
            <a:ext cx="2844797" cy="365124"/>
          </a:xfrm>
        </p:spPr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1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7758884" y="6132834"/>
            <a:ext cx="3860798" cy="36512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17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5190394" y="6132834"/>
            <a:ext cx="952633" cy="365124"/>
          </a:xfrm>
        </p:spPr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390" y="980728"/>
            <a:ext cx="10945215" cy="1002033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3390" y="2060847"/>
            <a:ext cx="10945215" cy="3960438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09598" y="1423316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97598" y="1423316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7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8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9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  <p:sp>
        <p:nvSpPr>
          <p:cNvPr id="9" name="Заголовок 10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598" y="1412775"/>
            <a:ext cx="5386916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598" y="2052537"/>
            <a:ext cx="53869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93368" y="1412775"/>
            <a:ext cx="5389032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93368" y="2052537"/>
            <a:ext cx="53890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8" name="Дата 9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9" name="Нижний колонтитул 1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1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  <p:sp>
        <p:nvSpPr>
          <p:cNvPr id="11" name="Заголовок 1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8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9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1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1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8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19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20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847860" y="1196752"/>
            <a:ext cx="6816756" cy="482453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3391" y="1196752"/>
            <a:ext cx="4011084" cy="48245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9" name="Заголовок 8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389716" y="4797150"/>
            <a:ext cx="7315200" cy="576063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2389716" y="1196750"/>
            <a:ext cx="7315200" cy="35283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389716" y="5445222"/>
            <a:ext cx="7315200" cy="5029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8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9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10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5" hidden="0"/>
          <p:cNvSpPr/>
          <p:nvPr isPhoto="0" userDrawn="1"/>
        </p:nvSpPr>
        <p:spPr bwMode="auto">
          <a:xfrm>
            <a:off x="759074" y="-8406"/>
            <a:ext cx="1144578" cy="8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" name="Прямоугольник 350" hidden="0"/>
          <p:cNvSpPr/>
          <p:nvPr isPhoto="0" userDrawn="1"/>
        </p:nvSpPr>
        <p:spPr bwMode="auto">
          <a:xfrm>
            <a:off x="0" y="-5609"/>
            <a:ext cx="765452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grpSp>
        <p:nvGrpSpPr>
          <p:cNvPr id="6" name="Group 6" hidden="0"/>
          <p:cNvGrpSpPr/>
          <p:nvPr isPhoto="0" userDrawn="1"/>
        </p:nvGrpSpPr>
        <p:grpSpPr bwMode="auto">
          <a:xfrm>
            <a:off x="1" y="-8404"/>
            <a:ext cx="12199158" cy="867597"/>
            <a:chOff x="0" y="-11206"/>
            <a:chExt cx="12199158" cy="1156796"/>
          </a:xfrm>
        </p:grpSpPr>
        <p:grpSp>
          <p:nvGrpSpPr>
            <p:cNvPr id="7" name="Группа 112" hidden="0"/>
            <p:cNvGrpSpPr/>
            <p:nvPr isPhoto="0" userDrawn="1"/>
          </p:nvGrpSpPr>
          <p:grpSpPr bwMode="auto">
            <a:xfrm>
              <a:off x="11052936" y="-6408"/>
              <a:ext cx="1146222" cy="1147200"/>
              <a:chOff x="8985288" y="2208430"/>
              <a:chExt cx="1153651" cy="1152000"/>
            </a:xfrm>
          </p:grpSpPr>
          <p:sp>
            <p:nvSpPr>
              <p:cNvPr id="8" name="Прямоугольник 5" hidden="0"/>
              <p:cNvSpPr/>
              <p:nvPr isPhoto="0" userDrawn="1"/>
            </p:nvSpPr>
            <p:spPr bwMode="auto">
              <a:xfrm>
                <a:off x="8985884" y="2208430"/>
                <a:ext cx="1152000" cy="11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9" name="Группа 4" hidden="0"/>
              <p:cNvGrpSpPr/>
              <p:nvPr isPhoto="0" userDrawn="1"/>
            </p:nvGrpSpPr>
            <p:grpSpPr bwMode="auto">
              <a:xfrm>
                <a:off x="8985288" y="2208430"/>
                <a:ext cx="1153651" cy="1152000"/>
                <a:chOff x="8985288" y="2208430"/>
                <a:chExt cx="1153651" cy="1152000"/>
              </a:xfrm>
            </p:grpSpPr>
            <p:sp>
              <p:nvSpPr>
                <p:cNvPr id="10" name="Прямоугольник 157" hidden="0"/>
                <p:cNvSpPr/>
                <p:nvPr isPhoto="0" userDrawn="1"/>
              </p:nvSpPr>
              <p:spPr bwMode="auto">
                <a:xfrm>
                  <a:off x="8985288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75000"/>
                    <a:alpha val="45000"/>
                  </a:schemeClr>
                </a:solidFill>
                <a:ln>
                  <a:noFill/>
                </a:ln>
              </p:spPr>
            </p:sp>
            <p:sp>
              <p:nvSpPr>
                <p:cNvPr id="11" name="Прямоугольник 158" hidden="0"/>
                <p:cNvSpPr/>
                <p:nvPr isPhoto="0" userDrawn="1"/>
              </p:nvSpPr>
              <p:spPr bwMode="auto">
                <a:xfrm>
                  <a:off x="9367466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60000"/>
                  </a:schemeClr>
                </a:solidFill>
                <a:ln>
                  <a:noFill/>
                </a:ln>
              </p:spPr>
            </p:sp>
            <p:sp>
              <p:nvSpPr>
                <p:cNvPr id="12" name="Прямоугольник 159" hidden="0"/>
                <p:cNvSpPr/>
                <p:nvPr isPhoto="0" userDrawn="1"/>
              </p:nvSpPr>
              <p:spPr bwMode="auto">
                <a:xfrm>
                  <a:off x="9750409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45000"/>
                  </a:schemeClr>
                </a:solidFill>
                <a:ln>
                  <a:noFill/>
                </a:ln>
              </p:spPr>
            </p:sp>
            <p:sp>
              <p:nvSpPr>
                <p:cNvPr id="13" name="Прямоугольник 160" hidden="0"/>
                <p:cNvSpPr/>
                <p:nvPr isPhoto="0" userDrawn="1"/>
              </p:nvSpPr>
              <p:spPr bwMode="auto">
                <a:xfrm>
                  <a:off x="8989821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22000"/>
                  </a:schemeClr>
                </a:solidFill>
                <a:ln>
                  <a:noFill/>
                </a:ln>
              </p:spPr>
            </p:sp>
            <p:sp>
              <p:nvSpPr>
                <p:cNvPr id="14" name="Прямоугольник 161" hidden="0"/>
                <p:cNvSpPr/>
                <p:nvPr isPhoto="0" userDrawn="1"/>
              </p:nvSpPr>
              <p:spPr bwMode="auto">
                <a:xfrm>
                  <a:off x="9371998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15" name="Прямоугольник 162" hidden="0"/>
                <p:cNvSpPr/>
                <p:nvPr isPhoto="0" userDrawn="1"/>
              </p:nvSpPr>
              <p:spPr bwMode="auto">
                <a:xfrm>
                  <a:off x="9754941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16" name="Прямоугольник 163" hidden="0"/>
                <p:cNvSpPr/>
                <p:nvPr isPhoto="0" userDrawn="1"/>
              </p:nvSpPr>
              <p:spPr bwMode="auto">
                <a:xfrm>
                  <a:off x="8988762" y="2976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</p:sp>
            <p:sp>
              <p:nvSpPr>
                <p:cNvPr id="17" name="Прямоугольник 164" hidden="0"/>
                <p:cNvSpPr/>
                <p:nvPr isPhoto="0" userDrawn="1"/>
              </p:nvSpPr>
              <p:spPr bwMode="auto">
                <a:xfrm>
                  <a:off x="9370941" y="2976430"/>
                  <a:ext cx="383998" cy="383998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18" name="Прямоугольник 165" hidden="0"/>
                <p:cNvSpPr/>
                <p:nvPr isPhoto="0" userDrawn="1"/>
              </p:nvSpPr>
              <p:spPr bwMode="auto">
                <a:xfrm>
                  <a:off x="9753885" y="2976430"/>
                  <a:ext cx="383998" cy="383998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19" name="Группа 190" hidden="0"/>
            <p:cNvGrpSpPr/>
            <p:nvPr isPhoto="0" userDrawn="1"/>
          </p:nvGrpSpPr>
          <p:grpSpPr bwMode="auto">
            <a:xfrm>
              <a:off x="9908948" y="-9921"/>
              <a:ext cx="1145629" cy="1152000"/>
              <a:chOff x="8985884" y="2208430"/>
              <a:chExt cx="1153055" cy="1152000"/>
            </a:xfrm>
          </p:grpSpPr>
          <p:sp>
            <p:nvSpPr>
              <p:cNvPr id="20" name="Прямоугольник 191" hidden="0"/>
              <p:cNvSpPr/>
              <p:nvPr isPhoto="0" userDrawn="1"/>
            </p:nvSpPr>
            <p:spPr bwMode="auto">
              <a:xfrm>
                <a:off x="8985884" y="2208430"/>
                <a:ext cx="1152000" cy="1152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</p:sp>
          <p:grpSp>
            <p:nvGrpSpPr>
              <p:cNvPr id="21" name="Группа 192" hidden="0"/>
              <p:cNvGrpSpPr/>
              <p:nvPr isPhoto="0" userDrawn="1"/>
            </p:nvGrpSpPr>
            <p:grpSpPr bwMode="auto">
              <a:xfrm>
                <a:off x="8988762" y="2208430"/>
                <a:ext cx="1150177" cy="1152000"/>
                <a:chOff x="8988762" y="2208430"/>
                <a:chExt cx="1150177" cy="1152000"/>
              </a:xfrm>
            </p:grpSpPr>
            <p:sp>
              <p:nvSpPr>
                <p:cNvPr id="22" name="Прямоугольник 193" hidden="0"/>
                <p:cNvSpPr/>
                <p:nvPr isPhoto="0" userDrawn="1"/>
              </p:nvSpPr>
              <p:spPr bwMode="auto">
                <a:xfrm>
                  <a:off x="8989821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23" name="Прямоугольник 194" hidden="0"/>
                <p:cNvSpPr/>
                <p:nvPr isPhoto="0" userDrawn="1"/>
              </p:nvSpPr>
              <p:spPr bwMode="auto">
                <a:xfrm>
                  <a:off x="9371998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40000"/>
                  </a:schemeClr>
                </a:solidFill>
                <a:ln>
                  <a:noFill/>
                </a:ln>
              </p:spPr>
            </p:sp>
            <p:sp>
              <p:nvSpPr>
                <p:cNvPr id="24" name="Прямоугольник 195" hidden="0"/>
                <p:cNvSpPr/>
                <p:nvPr isPhoto="0" userDrawn="1"/>
              </p:nvSpPr>
              <p:spPr bwMode="auto">
                <a:xfrm>
                  <a:off x="9754941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25" name="Прямоугольник 196" hidden="0"/>
                <p:cNvSpPr/>
                <p:nvPr isPhoto="0" userDrawn="1"/>
              </p:nvSpPr>
              <p:spPr bwMode="auto">
                <a:xfrm>
                  <a:off x="8989821" y="2208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22000"/>
                  </a:schemeClr>
                </a:solidFill>
                <a:ln>
                  <a:noFill/>
                </a:ln>
              </p:spPr>
            </p:sp>
            <p:sp>
              <p:nvSpPr>
                <p:cNvPr id="26" name="Прямоугольник 197" hidden="0"/>
                <p:cNvSpPr/>
                <p:nvPr isPhoto="0" userDrawn="1"/>
              </p:nvSpPr>
              <p:spPr bwMode="auto">
                <a:xfrm>
                  <a:off x="9371998" y="2208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27" name="Прямоугольник 198" hidden="0"/>
                <p:cNvSpPr/>
                <p:nvPr isPhoto="0" userDrawn="1"/>
              </p:nvSpPr>
              <p:spPr bwMode="auto">
                <a:xfrm>
                  <a:off x="9754941" y="2208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28" name="Прямоугольник 199" hidden="0"/>
                <p:cNvSpPr/>
                <p:nvPr isPhoto="0" userDrawn="1"/>
              </p:nvSpPr>
              <p:spPr bwMode="auto">
                <a:xfrm>
                  <a:off x="8988762" y="2976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50000"/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29" name="Прямоугольник 200" hidden="0"/>
                <p:cNvSpPr/>
                <p:nvPr isPhoto="0" userDrawn="1"/>
              </p:nvSpPr>
              <p:spPr bwMode="auto">
                <a:xfrm>
                  <a:off x="9370941" y="2976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</p:sp>
            <p:sp>
              <p:nvSpPr>
                <p:cNvPr id="30" name="Прямоугольник 201" hidden="0"/>
                <p:cNvSpPr/>
                <p:nvPr isPhoto="0" userDrawn="1"/>
              </p:nvSpPr>
              <p:spPr bwMode="auto">
                <a:xfrm>
                  <a:off x="9753885" y="2976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31" name="Группа 202" hidden="0"/>
            <p:cNvGrpSpPr/>
            <p:nvPr isPhoto="0" userDrawn="1"/>
          </p:nvGrpSpPr>
          <p:grpSpPr bwMode="auto">
            <a:xfrm>
              <a:off x="8763318" y="-6408"/>
              <a:ext cx="1149081" cy="1152000"/>
              <a:chOff x="8985884" y="2208430"/>
              <a:chExt cx="1156530" cy="1152000"/>
            </a:xfrm>
          </p:grpSpPr>
          <p:sp>
            <p:nvSpPr>
              <p:cNvPr id="32" name="Прямоугольник 203" hidden="0"/>
              <p:cNvSpPr/>
              <p:nvPr isPhoto="0" userDrawn="1"/>
            </p:nvSpPr>
            <p:spPr bwMode="auto">
              <a:xfrm>
                <a:off x="8985884" y="2208430"/>
                <a:ext cx="1152000" cy="115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33" name="Группа 204" hidden="0"/>
              <p:cNvGrpSpPr/>
              <p:nvPr isPhoto="0" userDrawn="1"/>
            </p:nvGrpSpPr>
            <p:grpSpPr bwMode="auto">
              <a:xfrm>
                <a:off x="8988762" y="2208430"/>
                <a:ext cx="1153651" cy="1152000"/>
                <a:chOff x="8988762" y="2208430"/>
                <a:chExt cx="1153651" cy="1152000"/>
              </a:xfrm>
            </p:grpSpPr>
            <p:sp>
              <p:nvSpPr>
                <p:cNvPr id="34" name="Прямоугольник 205" hidden="0"/>
                <p:cNvSpPr/>
                <p:nvPr isPhoto="0" userDrawn="1"/>
              </p:nvSpPr>
              <p:spPr bwMode="auto">
                <a:xfrm>
                  <a:off x="8989821" y="2592432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</p:sp>
            <p:sp>
              <p:nvSpPr>
                <p:cNvPr id="35" name="Прямоугольник 206" hidden="0"/>
                <p:cNvSpPr/>
                <p:nvPr isPhoto="0" userDrawn="1"/>
              </p:nvSpPr>
              <p:spPr bwMode="auto">
                <a:xfrm>
                  <a:off x="9371998" y="2592432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62000"/>
                  </a:schemeClr>
                </a:solidFill>
                <a:ln>
                  <a:noFill/>
                </a:ln>
              </p:spPr>
            </p:sp>
            <p:sp>
              <p:nvSpPr>
                <p:cNvPr id="36" name="Прямоугольник 207" hidden="0"/>
                <p:cNvSpPr/>
                <p:nvPr isPhoto="0" userDrawn="1"/>
              </p:nvSpPr>
              <p:spPr bwMode="auto">
                <a:xfrm>
                  <a:off x="9754941" y="2592432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55000"/>
                  </a:schemeClr>
                </a:solidFill>
                <a:ln>
                  <a:noFill/>
                </a:ln>
              </p:spPr>
            </p:sp>
            <p:sp>
              <p:nvSpPr>
                <p:cNvPr id="37" name="Прямоугольник 208" hidden="0"/>
                <p:cNvSpPr/>
                <p:nvPr isPhoto="0" userDrawn="1"/>
              </p:nvSpPr>
              <p:spPr bwMode="auto">
                <a:xfrm>
                  <a:off x="8989821" y="2208430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46000"/>
                  </a:schemeClr>
                </a:solidFill>
                <a:ln>
                  <a:noFill/>
                </a:ln>
              </p:spPr>
            </p:sp>
            <p:sp>
              <p:nvSpPr>
                <p:cNvPr id="38" name="Прямоугольник 209" hidden="0"/>
                <p:cNvSpPr/>
                <p:nvPr isPhoto="0" userDrawn="1"/>
              </p:nvSpPr>
              <p:spPr bwMode="auto">
                <a:xfrm>
                  <a:off x="9371998" y="2208430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39" name="Прямоугольник 210" hidden="0"/>
                <p:cNvSpPr/>
                <p:nvPr isPhoto="0" userDrawn="1"/>
              </p:nvSpPr>
              <p:spPr bwMode="auto">
                <a:xfrm>
                  <a:off x="9754941" y="2208430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76000"/>
                  </a:schemeClr>
                </a:solidFill>
                <a:ln>
                  <a:noFill/>
                </a:ln>
              </p:spPr>
            </p:sp>
            <p:sp>
              <p:nvSpPr>
                <p:cNvPr id="40" name="Прямоугольник 211" hidden="0"/>
                <p:cNvSpPr/>
                <p:nvPr isPhoto="0" userDrawn="1"/>
              </p:nvSpPr>
              <p:spPr bwMode="auto">
                <a:xfrm>
                  <a:off x="8988762" y="2976430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41" name="Прямоугольник 212" hidden="0"/>
                <p:cNvSpPr/>
                <p:nvPr isPhoto="0" userDrawn="1"/>
              </p:nvSpPr>
              <p:spPr bwMode="auto">
                <a:xfrm>
                  <a:off x="9370941" y="2976430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42" name="Прямоугольник 213" hidden="0"/>
                <p:cNvSpPr/>
                <p:nvPr isPhoto="0" userDrawn="1"/>
              </p:nvSpPr>
              <p:spPr bwMode="auto">
                <a:xfrm>
                  <a:off x="9758416" y="2976430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43" name="Группа 214" hidden="0"/>
            <p:cNvGrpSpPr/>
            <p:nvPr isPhoto="0" userDrawn="1"/>
          </p:nvGrpSpPr>
          <p:grpSpPr bwMode="auto">
            <a:xfrm>
              <a:off x="7621191" y="-9921"/>
              <a:ext cx="1145629" cy="1152000"/>
              <a:chOff x="8985884" y="2208430"/>
              <a:chExt cx="1153055" cy="1152000"/>
            </a:xfrm>
          </p:grpSpPr>
          <p:sp>
            <p:nvSpPr>
              <p:cNvPr id="44" name="Прямоугольник 215" hidden="0"/>
              <p:cNvSpPr/>
              <p:nvPr isPhoto="0" userDrawn="1"/>
            </p:nvSpPr>
            <p:spPr bwMode="auto">
              <a:xfrm>
                <a:off x="8985884" y="2208430"/>
                <a:ext cx="1152000" cy="1152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</p:sp>
          <p:grpSp>
            <p:nvGrpSpPr>
              <p:cNvPr id="45" name="Группа 216" hidden="0"/>
              <p:cNvGrpSpPr/>
              <p:nvPr isPhoto="0" userDrawn="1"/>
            </p:nvGrpSpPr>
            <p:grpSpPr bwMode="auto">
              <a:xfrm>
                <a:off x="8988762" y="2208430"/>
                <a:ext cx="1150177" cy="1152000"/>
                <a:chOff x="8988762" y="2208430"/>
                <a:chExt cx="1150177" cy="1152000"/>
              </a:xfrm>
            </p:grpSpPr>
            <p:sp>
              <p:nvSpPr>
                <p:cNvPr id="46" name="Прямоугольник 217" hidden="0"/>
                <p:cNvSpPr/>
                <p:nvPr isPhoto="0" userDrawn="1"/>
              </p:nvSpPr>
              <p:spPr bwMode="auto">
                <a:xfrm>
                  <a:off x="8989821" y="2592432"/>
                  <a:ext cx="383998" cy="383998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76000"/>
                  </a:schemeClr>
                </a:solidFill>
                <a:ln>
                  <a:noFill/>
                </a:ln>
              </p:spPr>
            </p:sp>
            <p:sp>
              <p:nvSpPr>
                <p:cNvPr id="47" name="Прямоугольник 218" hidden="0"/>
                <p:cNvSpPr/>
                <p:nvPr isPhoto="0" userDrawn="1"/>
              </p:nvSpPr>
              <p:spPr bwMode="auto">
                <a:xfrm>
                  <a:off x="9371998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38000"/>
                  </a:schemeClr>
                </a:solidFill>
                <a:ln>
                  <a:noFill/>
                </a:ln>
              </p:spPr>
            </p:sp>
            <p:sp>
              <p:nvSpPr>
                <p:cNvPr id="48" name="Прямоугольник 219" hidden="0"/>
                <p:cNvSpPr/>
                <p:nvPr isPhoto="0" userDrawn="1"/>
              </p:nvSpPr>
              <p:spPr bwMode="auto">
                <a:xfrm>
                  <a:off x="9754941" y="2592432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24000"/>
                  </a:schemeClr>
                </a:solidFill>
                <a:ln>
                  <a:noFill/>
                </a:ln>
              </p:spPr>
            </p:sp>
            <p:sp>
              <p:nvSpPr>
                <p:cNvPr id="49" name="Прямоугольник 220" hidden="0"/>
                <p:cNvSpPr/>
                <p:nvPr isPhoto="0" userDrawn="1"/>
              </p:nvSpPr>
              <p:spPr bwMode="auto">
                <a:xfrm>
                  <a:off x="8989821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35000"/>
                  </a:schemeClr>
                </a:solidFill>
                <a:ln>
                  <a:noFill/>
                </a:ln>
              </p:spPr>
            </p:sp>
            <p:sp>
              <p:nvSpPr>
                <p:cNvPr id="50" name="Прямоугольник 221" hidden="0"/>
                <p:cNvSpPr/>
                <p:nvPr isPhoto="0" userDrawn="1"/>
              </p:nvSpPr>
              <p:spPr bwMode="auto">
                <a:xfrm>
                  <a:off x="9371998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51" name="Прямоугольник 222" hidden="0"/>
                <p:cNvSpPr/>
                <p:nvPr isPhoto="0" userDrawn="1"/>
              </p:nvSpPr>
              <p:spPr bwMode="auto">
                <a:xfrm>
                  <a:off x="9754941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52" name="Прямоугольник 223" hidden="0"/>
                <p:cNvSpPr/>
                <p:nvPr isPhoto="0" userDrawn="1"/>
              </p:nvSpPr>
              <p:spPr bwMode="auto">
                <a:xfrm>
                  <a:off x="8988762" y="2976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25000"/>
                  </a:schemeClr>
                </a:solidFill>
                <a:ln>
                  <a:noFill/>
                </a:ln>
              </p:spPr>
            </p:sp>
            <p:sp>
              <p:nvSpPr>
                <p:cNvPr id="53" name="Прямоугольник 224" hidden="0"/>
                <p:cNvSpPr/>
                <p:nvPr isPhoto="0" userDrawn="1"/>
              </p:nvSpPr>
              <p:spPr bwMode="auto">
                <a:xfrm>
                  <a:off x="9370941" y="2976430"/>
                  <a:ext cx="383998" cy="383998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3999"/>
                  </a:schemeClr>
                </a:solidFill>
                <a:ln>
                  <a:noFill/>
                </a:ln>
              </p:spPr>
            </p:sp>
            <p:sp>
              <p:nvSpPr>
                <p:cNvPr id="54" name="Прямоугольник 225" hidden="0"/>
                <p:cNvSpPr/>
                <p:nvPr isPhoto="0" userDrawn="1"/>
              </p:nvSpPr>
              <p:spPr bwMode="auto">
                <a:xfrm>
                  <a:off x="9753885" y="2976430"/>
                  <a:ext cx="383998" cy="38399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29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55" name="Группа 226" hidden="0"/>
            <p:cNvGrpSpPr/>
            <p:nvPr isPhoto="0" userDrawn="1"/>
          </p:nvGrpSpPr>
          <p:grpSpPr bwMode="auto">
            <a:xfrm>
              <a:off x="6479776" y="-9921"/>
              <a:ext cx="1145629" cy="1152000"/>
              <a:chOff x="8985884" y="2208430"/>
              <a:chExt cx="1153055" cy="1152000"/>
            </a:xfrm>
          </p:grpSpPr>
          <p:sp>
            <p:nvSpPr>
              <p:cNvPr id="56" name="Прямоугольник 227" hidden="0"/>
              <p:cNvSpPr/>
              <p:nvPr isPhoto="0" userDrawn="1"/>
            </p:nvSpPr>
            <p:spPr bwMode="auto">
              <a:xfrm>
                <a:off x="8985884" y="2208430"/>
                <a:ext cx="1152000" cy="115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57" name="Группа 228" hidden="0"/>
              <p:cNvGrpSpPr/>
              <p:nvPr isPhoto="0" userDrawn="1"/>
            </p:nvGrpSpPr>
            <p:grpSpPr bwMode="auto">
              <a:xfrm>
                <a:off x="8988762" y="2208430"/>
                <a:ext cx="1150177" cy="1152000"/>
                <a:chOff x="8988762" y="2208430"/>
                <a:chExt cx="1150177" cy="1152000"/>
              </a:xfrm>
            </p:grpSpPr>
            <p:sp>
              <p:nvSpPr>
                <p:cNvPr id="58" name="Прямоугольник 229" hidden="0"/>
                <p:cNvSpPr/>
                <p:nvPr isPhoto="0" userDrawn="1"/>
              </p:nvSpPr>
              <p:spPr bwMode="auto">
                <a:xfrm>
                  <a:off x="8989821" y="2592432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48000"/>
                  </a:schemeClr>
                </a:solidFill>
                <a:ln>
                  <a:noFill/>
                </a:ln>
              </p:spPr>
            </p:sp>
            <p:sp>
              <p:nvSpPr>
                <p:cNvPr id="59" name="Прямоугольник 230" hidden="0"/>
                <p:cNvSpPr/>
                <p:nvPr isPhoto="0" userDrawn="1"/>
              </p:nvSpPr>
              <p:spPr bwMode="auto">
                <a:xfrm>
                  <a:off x="9371998" y="2592432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29000"/>
                  </a:schemeClr>
                </a:solidFill>
                <a:ln>
                  <a:noFill/>
                </a:ln>
              </p:spPr>
            </p:sp>
            <p:sp>
              <p:nvSpPr>
                <p:cNvPr id="60" name="Прямоугольник 231" hidden="0"/>
                <p:cNvSpPr/>
                <p:nvPr isPhoto="0" userDrawn="1"/>
              </p:nvSpPr>
              <p:spPr bwMode="auto">
                <a:xfrm>
                  <a:off x="9754941" y="2592432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15999"/>
                  </a:schemeClr>
                </a:solidFill>
                <a:ln>
                  <a:noFill/>
                </a:ln>
              </p:spPr>
            </p:sp>
            <p:sp>
              <p:nvSpPr>
                <p:cNvPr id="61" name="Прямоугольник 232" hidden="0"/>
                <p:cNvSpPr/>
                <p:nvPr isPhoto="0" userDrawn="1"/>
              </p:nvSpPr>
              <p:spPr bwMode="auto">
                <a:xfrm>
                  <a:off x="8989821" y="2208430"/>
                  <a:ext cx="383998" cy="38399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3999"/>
                  </a:schemeClr>
                </a:solidFill>
                <a:ln>
                  <a:noFill/>
                </a:ln>
              </p:spPr>
            </p:sp>
            <p:sp>
              <p:nvSpPr>
                <p:cNvPr id="62" name="Прямоугольник 233" hidden="0"/>
                <p:cNvSpPr/>
                <p:nvPr isPhoto="0" userDrawn="1"/>
              </p:nvSpPr>
              <p:spPr bwMode="auto">
                <a:xfrm>
                  <a:off x="9371998" y="2208430"/>
                  <a:ext cx="383998" cy="38399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23000"/>
                  </a:schemeClr>
                </a:solidFill>
                <a:ln>
                  <a:noFill/>
                </a:ln>
              </p:spPr>
            </p:sp>
            <p:sp>
              <p:nvSpPr>
                <p:cNvPr id="63" name="Прямоугольник 234" hidden="0"/>
                <p:cNvSpPr/>
                <p:nvPr isPhoto="0" userDrawn="1"/>
              </p:nvSpPr>
              <p:spPr bwMode="auto">
                <a:xfrm>
                  <a:off x="9754941" y="2208430"/>
                  <a:ext cx="383998" cy="38399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26998"/>
                  </a:schemeClr>
                </a:solidFill>
                <a:ln>
                  <a:noFill/>
                </a:ln>
              </p:spPr>
            </p:sp>
            <p:sp>
              <p:nvSpPr>
                <p:cNvPr id="64" name="Прямоугольник 235" hidden="0"/>
                <p:cNvSpPr/>
                <p:nvPr isPhoto="0" userDrawn="1"/>
              </p:nvSpPr>
              <p:spPr bwMode="auto">
                <a:xfrm>
                  <a:off x="8988762" y="2976430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65000"/>
                  </a:schemeClr>
                </a:solidFill>
                <a:ln>
                  <a:noFill/>
                </a:ln>
              </p:spPr>
            </p:sp>
            <p:sp>
              <p:nvSpPr>
                <p:cNvPr id="65" name="Прямоугольник 236" hidden="0"/>
                <p:cNvSpPr/>
                <p:nvPr isPhoto="0" userDrawn="1"/>
              </p:nvSpPr>
              <p:spPr bwMode="auto">
                <a:xfrm>
                  <a:off x="9370941" y="2976430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66" name="Прямоугольник 237" hidden="0"/>
                <p:cNvSpPr/>
                <p:nvPr isPhoto="0" userDrawn="1"/>
              </p:nvSpPr>
              <p:spPr bwMode="auto">
                <a:xfrm>
                  <a:off x="9753885" y="2976430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57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67" name="Группа 240" hidden="0"/>
            <p:cNvGrpSpPr/>
            <p:nvPr isPhoto="0" userDrawn="1"/>
          </p:nvGrpSpPr>
          <p:grpSpPr bwMode="auto">
            <a:xfrm>
              <a:off x="5332233" y="-7692"/>
              <a:ext cx="1146222" cy="1152000"/>
              <a:chOff x="8985288" y="2208430"/>
              <a:chExt cx="1153651" cy="1152000"/>
            </a:xfrm>
          </p:grpSpPr>
          <p:sp>
            <p:nvSpPr>
              <p:cNvPr id="68" name="Прямоугольник 289" hidden="0"/>
              <p:cNvSpPr/>
              <p:nvPr isPhoto="0" userDrawn="1"/>
            </p:nvSpPr>
            <p:spPr bwMode="auto">
              <a:xfrm>
                <a:off x="8985884" y="2208430"/>
                <a:ext cx="1152000" cy="11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69" name="Группа 290" hidden="0"/>
              <p:cNvGrpSpPr/>
              <p:nvPr isPhoto="0" userDrawn="1"/>
            </p:nvGrpSpPr>
            <p:grpSpPr bwMode="auto">
              <a:xfrm>
                <a:off x="8985288" y="2208430"/>
                <a:ext cx="1153651" cy="1152000"/>
                <a:chOff x="8985288" y="2208430"/>
                <a:chExt cx="1153651" cy="1152000"/>
              </a:xfrm>
            </p:grpSpPr>
            <p:sp>
              <p:nvSpPr>
                <p:cNvPr id="70" name="Прямоугольник 291" hidden="0"/>
                <p:cNvSpPr/>
                <p:nvPr isPhoto="0" userDrawn="1"/>
              </p:nvSpPr>
              <p:spPr bwMode="auto">
                <a:xfrm>
                  <a:off x="8985288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75000"/>
                    <a:alpha val="45000"/>
                  </a:schemeClr>
                </a:solidFill>
                <a:ln>
                  <a:noFill/>
                </a:ln>
              </p:spPr>
            </p:sp>
            <p:sp>
              <p:nvSpPr>
                <p:cNvPr id="71" name="Прямоугольник 292" hidden="0"/>
                <p:cNvSpPr/>
                <p:nvPr isPhoto="0" userDrawn="1"/>
              </p:nvSpPr>
              <p:spPr bwMode="auto">
                <a:xfrm>
                  <a:off x="9367466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60000"/>
                  </a:schemeClr>
                </a:solidFill>
                <a:ln>
                  <a:noFill/>
                </a:ln>
              </p:spPr>
            </p:sp>
            <p:sp>
              <p:nvSpPr>
                <p:cNvPr id="72" name="Прямоугольник 293" hidden="0"/>
                <p:cNvSpPr/>
                <p:nvPr isPhoto="0" userDrawn="1"/>
              </p:nvSpPr>
              <p:spPr bwMode="auto">
                <a:xfrm>
                  <a:off x="9750409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45000"/>
                  </a:schemeClr>
                </a:solidFill>
                <a:ln>
                  <a:noFill/>
                </a:ln>
              </p:spPr>
            </p:sp>
            <p:sp>
              <p:nvSpPr>
                <p:cNvPr id="73" name="Прямоугольник 294" hidden="0"/>
                <p:cNvSpPr/>
                <p:nvPr isPhoto="0" userDrawn="1"/>
              </p:nvSpPr>
              <p:spPr bwMode="auto">
                <a:xfrm>
                  <a:off x="8989821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22000"/>
                  </a:schemeClr>
                </a:solidFill>
                <a:ln>
                  <a:noFill/>
                </a:ln>
              </p:spPr>
            </p:sp>
            <p:sp>
              <p:nvSpPr>
                <p:cNvPr id="74" name="Прямоугольник 295" hidden="0"/>
                <p:cNvSpPr/>
                <p:nvPr isPhoto="0" userDrawn="1"/>
              </p:nvSpPr>
              <p:spPr bwMode="auto">
                <a:xfrm>
                  <a:off x="9371998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75" name="Прямоугольник 296" hidden="0"/>
                <p:cNvSpPr/>
                <p:nvPr isPhoto="0" userDrawn="1"/>
              </p:nvSpPr>
              <p:spPr bwMode="auto">
                <a:xfrm>
                  <a:off x="9754941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76" name="Прямоугольник 297" hidden="0"/>
                <p:cNvSpPr/>
                <p:nvPr isPhoto="0" userDrawn="1"/>
              </p:nvSpPr>
              <p:spPr bwMode="auto">
                <a:xfrm>
                  <a:off x="8988762" y="2976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</p:sp>
            <p:sp>
              <p:nvSpPr>
                <p:cNvPr id="77" name="Прямоугольник 298" hidden="0"/>
                <p:cNvSpPr/>
                <p:nvPr isPhoto="0" userDrawn="1"/>
              </p:nvSpPr>
              <p:spPr bwMode="auto">
                <a:xfrm>
                  <a:off x="9370941" y="2976430"/>
                  <a:ext cx="383998" cy="383998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78" name="Прямоугольник 299" hidden="0"/>
                <p:cNvSpPr/>
                <p:nvPr isPhoto="0" userDrawn="1"/>
              </p:nvSpPr>
              <p:spPr bwMode="auto">
                <a:xfrm>
                  <a:off x="9753885" y="2976430"/>
                  <a:ext cx="383998" cy="383998"/>
                </a:xfrm>
                <a:prstGeom prst="rect">
                  <a:avLst/>
                </a:prstGeom>
                <a:solidFill>
                  <a:schemeClr val="tx2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79" name="Группа 241" hidden="0"/>
            <p:cNvGrpSpPr/>
            <p:nvPr isPhoto="0" userDrawn="1"/>
          </p:nvGrpSpPr>
          <p:grpSpPr bwMode="auto">
            <a:xfrm>
              <a:off x="4188245" y="-11206"/>
              <a:ext cx="1145629" cy="1152000"/>
              <a:chOff x="8985884" y="2208430"/>
              <a:chExt cx="1153055" cy="1152000"/>
            </a:xfrm>
          </p:grpSpPr>
          <p:sp>
            <p:nvSpPr>
              <p:cNvPr id="80" name="Прямоугольник 278" hidden="0"/>
              <p:cNvSpPr/>
              <p:nvPr isPhoto="0" userDrawn="1"/>
            </p:nvSpPr>
            <p:spPr bwMode="auto">
              <a:xfrm>
                <a:off x="8985884" y="2208430"/>
                <a:ext cx="1152000" cy="1152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</p:sp>
          <p:grpSp>
            <p:nvGrpSpPr>
              <p:cNvPr id="81" name="Группа 279" hidden="0"/>
              <p:cNvGrpSpPr/>
              <p:nvPr isPhoto="0" userDrawn="1"/>
            </p:nvGrpSpPr>
            <p:grpSpPr bwMode="auto">
              <a:xfrm>
                <a:off x="8988762" y="2208430"/>
                <a:ext cx="1150177" cy="1152000"/>
                <a:chOff x="8988762" y="2208430"/>
                <a:chExt cx="1150177" cy="1152000"/>
              </a:xfrm>
            </p:grpSpPr>
            <p:sp>
              <p:nvSpPr>
                <p:cNvPr id="82" name="Прямоугольник 280" hidden="0"/>
                <p:cNvSpPr/>
                <p:nvPr isPhoto="0" userDrawn="1"/>
              </p:nvSpPr>
              <p:spPr bwMode="auto">
                <a:xfrm>
                  <a:off x="8989821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83" name="Прямоугольник 281" hidden="0"/>
                <p:cNvSpPr/>
                <p:nvPr isPhoto="0" userDrawn="1"/>
              </p:nvSpPr>
              <p:spPr bwMode="auto">
                <a:xfrm>
                  <a:off x="9371998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40000"/>
                  </a:schemeClr>
                </a:solidFill>
                <a:ln>
                  <a:noFill/>
                </a:ln>
              </p:spPr>
            </p:sp>
            <p:sp>
              <p:nvSpPr>
                <p:cNvPr id="84" name="Прямоугольник 282" hidden="0"/>
                <p:cNvSpPr/>
                <p:nvPr isPhoto="0" userDrawn="1"/>
              </p:nvSpPr>
              <p:spPr bwMode="auto">
                <a:xfrm>
                  <a:off x="9754941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85" name="Прямоугольник 283" hidden="0"/>
                <p:cNvSpPr/>
                <p:nvPr isPhoto="0" userDrawn="1"/>
              </p:nvSpPr>
              <p:spPr bwMode="auto">
                <a:xfrm>
                  <a:off x="8989821" y="2208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22000"/>
                  </a:schemeClr>
                </a:solidFill>
                <a:ln>
                  <a:noFill/>
                </a:ln>
              </p:spPr>
            </p:sp>
            <p:sp>
              <p:nvSpPr>
                <p:cNvPr id="86" name="Прямоугольник 284" hidden="0"/>
                <p:cNvSpPr/>
                <p:nvPr isPhoto="0" userDrawn="1"/>
              </p:nvSpPr>
              <p:spPr bwMode="auto">
                <a:xfrm>
                  <a:off x="9371998" y="2208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87" name="Прямоугольник 285" hidden="0"/>
                <p:cNvSpPr/>
                <p:nvPr isPhoto="0" userDrawn="1"/>
              </p:nvSpPr>
              <p:spPr bwMode="auto">
                <a:xfrm>
                  <a:off x="9754941" y="2208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88" name="Прямоугольник 286" hidden="0"/>
                <p:cNvSpPr/>
                <p:nvPr isPhoto="0" userDrawn="1"/>
              </p:nvSpPr>
              <p:spPr bwMode="auto">
                <a:xfrm>
                  <a:off x="8988762" y="2976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50000"/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89" name="Прямоугольник 287" hidden="0"/>
                <p:cNvSpPr/>
                <p:nvPr isPhoto="0" userDrawn="1"/>
              </p:nvSpPr>
              <p:spPr bwMode="auto">
                <a:xfrm>
                  <a:off x="9370941" y="2976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</p:sp>
            <p:sp>
              <p:nvSpPr>
                <p:cNvPr id="90" name="Прямоугольник 288" hidden="0"/>
                <p:cNvSpPr/>
                <p:nvPr isPhoto="0" userDrawn="1"/>
              </p:nvSpPr>
              <p:spPr bwMode="auto">
                <a:xfrm>
                  <a:off x="9753885" y="2976430"/>
                  <a:ext cx="383998" cy="383998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91" name="Группа 242" hidden="0"/>
            <p:cNvGrpSpPr/>
            <p:nvPr isPhoto="0" userDrawn="1"/>
          </p:nvGrpSpPr>
          <p:grpSpPr bwMode="auto">
            <a:xfrm>
              <a:off x="3042614" y="-7692"/>
              <a:ext cx="1149081" cy="1152000"/>
              <a:chOff x="8985884" y="2208430"/>
              <a:chExt cx="1156530" cy="1152000"/>
            </a:xfrm>
          </p:grpSpPr>
          <p:sp>
            <p:nvSpPr>
              <p:cNvPr id="92" name="Прямоугольник 267" hidden="0"/>
              <p:cNvSpPr/>
              <p:nvPr isPhoto="0" userDrawn="1"/>
            </p:nvSpPr>
            <p:spPr bwMode="auto">
              <a:xfrm>
                <a:off x="8985884" y="2208430"/>
                <a:ext cx="1152000" cy="1152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93" name="Группа 268" hidden="0"/>
              <p:cNvGrpSpPr/>
              <p:nvPr isPhoto="0" userDrawn="1"/>
            </p:nvGrpSpPr>
            <p:grpSpPr bwMode="auto">
              <a:xfrm>
                <a:off x="8988762" y="2208430"/>
                <a:ext cx="1153651" cy="1152000"/>
                <a:chOff x="8988762" y="2208430"/>
                <a:chExt cx="1153651" cy="1152000"/>
              </a:xfrm>
            </p:grpSpPr>
            <p:sp>
              <p:nvSpPr>
                <p:cNvPr id="94" name="Прямоугольник 269" hidden="0"/>
                <p:cNvSpPr/>
                <p:nvPr isPhoto="0" userDrawn="1"/>
              </p:nvSpPr>
              <p:spPr bwMode="auto">
                <a:xfrm>
                  <a:off x="8989821" y="2592432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</p:sp>
            <p:sp>
              <p:nvSpPr>
                <p:cNvPr id="95" name="Прямоугольник 270" hidden="0"/>
                <p:cNvSpPr/>
                <p:nvPr isPhoto="0" userDrawn="1"/>
              </p:nvSpPr>
              <p:spPr bwMode="auto">
                <a:xfrm>
                  <a:off x="9371998" y="2592432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62000"/>
                  </a:schemeClr>
                </a:solidFill>
                <a:ln>
                  <a:noFill/>
                </a:ln>
              </p:spPr>
            </p:sp>
            <p:sp>
              <p:nvSpPr>
                <p:cNvPr id="96" name="Прямоугольник 271" hidden="0"/>
                <p:cNvSpPr/>
                <p:nvPr isPhoto="0" userDrawn="1"/>
              </p:nvSpPr>
              <p:spPr bwMode="auto">
                <a:xfrm>
                  <a:off x="9754941" y="2592432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55000"/>
                  </a:schemeClr>
                </a:solidFill>
                <a:ln>
                  <a:noFill/>
                </a:ln>
              </p:spPr>
            </p:sp>
            <p:sp>
              <p:nvSpPr>
                <p:cNvPr id="97" name="Прямоугольник 272" hidden="0"/>
                <p:cNvSpPr/>
                <p:nvPr isPhoto="0" userDrawn="1"/>
              </p:nvSpPr>
              <p:spPr bwMode="auto">
                <a:xfrm>
                  <a:off x="8989821" y="2208430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46000"/>
                  </a:schemeClr>
                </a:solidFill>
                <a:ln>
                  <a:noFill/>
                </a:ln>
              </p:spPr>
            </p:sp>
            <p:sp>
              <p:nvSpPr>
                <p:cNvPr id="98" name="Прямоугольник 273" hidden="0"/>
                <p:cNvSpPr/>
                <p:nvPr isPhoto="0" userDrawn="1"/>
              </p:nvSpPr>
              <p:spPr bwMode="auto">
                <a:xfrm>
                  <a:off x="9371998" y="2208430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99" name="Прямоугольник 274" hidden="0"/>
                <p:cNvSpPr/>
                <p:nvPr isPhoto="0" userDrawn="1"/>
              </p:nvSpPr>
              <p:spPr bwMode="auto">
                <a:xfrm>
                  <a:off x="9754941" y="2208430"/>
                  <a:ext cx="383998" cy="383998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76000"/>
                  </a:schemeClr>
                </a:solidFill>
                <a:ln>
                  <a:noFill/>
                </a:ln>
              </p:spPr>
            </p:sp>
            <p:sp>
              <p:nvSpPr>
                <p:cNvPr id="100" name="Прямоугольник 275" hidden="0"/>
                <p:cNvSpPr/>
                <p:nvPr isPhoto="0" userDrawn="1"/>
              </p:nvSpPr>
              <p:spPr bwMode="auto">
                <a:xfrm>
                  <a:off x="8988762" y="2976430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30000"/>
                  </a:schemeClr>
                </a:solidFill>
                <a:ln>
                  <a:noFill/>
                </a:ln>
              </p:spPr>
            </p:sp>
            <p:sp>
              <p:nvSpPr>
                <p:cNvPr id="101" name="Прямоугольник 276" hidden="0"/>
                <p:cNvSpPr/>
                <p:nvPr isPhoto="0" userDrawn="1"/>
              </p:nvSpPr>
              <p:spPr bwMode="auto">
                <a:xfrm>
                  <a:off x="9370941" y="2976430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102" name="Прямоугольник 277" hidden="0"/>
                <p:cNvSpPr/>
                <p:nvPr isPhoto="0" userDrawn="1"/>
              </p:nvSpPr>
              <p:spPr bwMode="auto">
                <a:xfrm>
                  <a:off x="9758416" y="2976430"/>
                  <a:ext cx="383998" cy="383998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2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103" name="Группа 243" hidden="0"/>
            <p:cNvGrpSpPr/>
            <p:nvPr isPhoto="0" userDrawn="1"/>
          </p:nvGrpSpPr>
          <p:grpSpPr bwMode="auto">
            <a:xfrm>
              <a:off x="1900488" y="-11206"/>
              <a:ext cx="1145629" cy="1152000"/>
              <a:chOff x="8985884" y="2208430"/>
              <a:chExt cx="1153055" cy="1152000"/>
            </a:xfrm>
          </p:grpSpPr>
          <p:sp>
            <p:nvSpPr>
              <p:cNvPr id="104" name="Прямоугольник 256" hidden="0"/>
              <p:cNvSpPr/>
              <p:nvPr isPhoto="0" userDrawn="1"/>
            </p:nvSpPr>
            <p:spPr bwMode="auto">
              <a:xfrm>
                <a:off x="8985884" y="2208430"/>
                <a:ext cx="1152000" cy="1152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</p:sp>
          <p:grpSp>
            <p:nvGrpSpPr>
              <p:cNvPr id="105" name="Группа 257" hidden="0"/>
              <p:cNvGrpSpPr/>
              <p:nvPr isPhoto="0" userDrawn="1"/>
            </p:nvGrpSpPr>
            <p:grpSpPr bwMode="auto">
              <a:xfrm>
                <a:off x="8988762" y="2208430"/>
                <a:ext cx="1150177" cy="1152000"/>
                <a:chOff x="8988762" y="2208430"/>
                <a:chExt cx="1150177" cy="1152000"/>
              </a:xfrm>
            </p:grpSpPr>
            <p:sp>
              <p:nvSpPr>
                <p:cNvPr id="106" name="Прямоугольник 258" hidden="0"/>
                <p:cNvSpPr/>
                <p:nvPr isPhoto="0" userDrawn="1"/>
              </p:nvSpPr>
              <p:spPr bwMode="auto">
                <a:xfrm>
                  <a:off x="8989821" y="2592432"/>
                  <a:ext cx="383998" cy="383998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76000"/>
                  </a:schemeClr>
                </a:solidFill>
                <a:ln>
                  <a:noFill/>
                </a:ln>
              </p:spPr>
            </p:sp>
            <p:sp>
              <p:nvSpPr>
                <p:cNvPr id="107" name="Прямоугольник 259" hidden="0"/>
                <p:cNvSpPr/>
                <p:nvPr isPhoto="0" userDrawn="1"/>
              </p:nvSpPr>
              <p:spPr bwMode="auto">
                <a:xfrm>
                  <a:off x="9371998" y="2592432"/>
                  <a:ext cx="383998" cy="38399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  <a:alpha val="38000"/>
                  </a:schemeClr>
                </a:solidFill>
                <a:ln>
                  <a:noFill/>
                </a:ln>
              </p:spPr>
            </p:sp>
            <p:sp>
              <p:nvSpPr>
                <p:cNvPr id="108" name="Прямоугольник 260" hidden="0"/>
                <p:cNvSpPr/>
                <p:nvPr isPhoto="0" userDrawn="1"/>
              </p:nvSpPr>
              <p:spPr bwMode="auto">
                <a:xfrm>
                  <a:off x="9754941" y="2592432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24000"/>
                  </a:schemeClr>
                </a:solidFill>
                <a:ln>
                  <a:noFill/>
                </a:ln>
              </p:spPr>
            </p:sp>
            <p:sp>
              <p:nvSpPr>
                <p:cNvPr id="109" name="Прямоугольник 261" hidden="0"/>
                <p:cNvSpPr/>
                <p:nvPr isPhoto="0" userDrawn="1"/>
              </p:nvSpPr>
              <p:spPr bwMode="auto">
                <a:xfrm>
                  <a:off x="8989821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35000"/>
                  </a:schemeClr>
                </a:solidFill>
                <a:ln>
                  <a:noFill/>
                </a:ln>
              </p:spPr>
            </p:sp>
            <p:sp>
              <p:nvSpPr>
                <p:cNvPr id="110" name="Прямоугольник 262" hidden="0"/>
                <p:cNvSpPr/>
                <p:nvPr isPhoto="0" userDrawn="1"/>
              </p:nvSpPr>
              <p:spPr bwMode="auto">
                <a:xfrm>
                  <a:off x="9371998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0"/>
                  </a:schemeClr>
                </a:solidFill>
                <a:ln>
                  <a:noFill/>
                </a:ln>
              </p:spPr>
            </p:sp>
            <p:sp>
              <p:nvSpPr>
                <p:cNvPr id="111" name="Прямоугольник 263" hidden="0"/>
                <p:cNvSpPr/>
                <p:nvPr isPhoto="0" userDrawn="1"/>
              </p:nvSpPr>
              <p:spPr bwMode="auto">
                <a:xfrm>
                  <a:off x="9754941" y="2208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</p:sp>
            <p:sp>
              <p:nvSpPr>
                <p:cNvPr id="112" name="Прямоугольник 264" hidden="0"/>
                <p:cNvSpPr/>
                <p:nvPr isPhoto="0" userDrawn="1"/>
              </p:nvSpPr>
              <p:spPr bwMode="auto">
                <a:xfrm>
                  <a:off x="8988762" y="2976430"/>
                  <a:ext cx="383998" cy="38399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25000"/>
                  </a:schemeClr>
                </a:solidFill>
                <a:ln>
                  <a:noFill/>
                </a:ln>
              </p:spPr>
            </p:sp>
            <p:sp>
              <p:nvSpPr>
                <p:cNvPr id="113" name="Прямоугольник 265" hidden="0"/>
                <p:cNvSpPr/>
                <p:nvPr isPhoto="0" userDrawn="1"/>
              </p:nvSpPr>
              <p:spPr bwMode="auto">
                <a:xfrm>
                  <a:off x="9370941" y="2976430"/>
                  <a:ext cx="383998" cy="383998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3999"/>
                  </a:schemeClr>
                </a:solidFill>
                <a:ln>
                  <a:noFill/>
                </a:ln>
              </p:spPr>
            </p:sp>
            <p:sp>
              <p:nvSpPr>
                <p:cNvPr id="114" name="Прямоугольник 266" hidden="0"/>
                <p:cNvSpPr/>
                <p:nvPr isPhoto="0" userDrawn="1"/>
              </p:nvSpPr>
              <p:spPr bwMode="auto">
                <a:xfrm>
                  <a:off x="9753885" y="2976430"/>
                  <a:ext cx="383998" cy="38399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29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115" name="Group 3" hidden="0"/>
            <p:cNvGrpSpPr/>
            <p:nvPr isPhoto="0" userDrawn="1"/>
          </p:nvGrpSpPr>
          <p:grpSpPr bwMode="auto">
            <a:xfrm>
              <a:off x="762984" y="-11206"/>
              <a:ext cx="1141718" cy="1156796"/>
              <a:chOff x="762984" y="-11206"/>
              <a:chExt cx="1141718" cy="1156796"/>
            </a:xfrm>
          </p:grpSpPr>
          <p:sp>
            <p:nvSpPr>
              <p:cNvPr id="116" name="Прямоугольник 247" hidden="0"/>
              <p:cNvSpPr/>
              <p:nvPr isPhoto="0" userDrawn="1"/>
            </p:nvSpPr>
            <p:spPr bwMode="auto">
              <a:xfrm>
                <a:off x="762984" y="372790"/>
                <a:ext cx="381525" cy="3839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48000"/>
                </a:schemeClr>
              </a:solidFill>
              <a:ln>
                <a:noFill/>
              </a:ln>
            </p:spPr>
          </p:sp>
          <p:sp>
            <p:nvSpPr>
              <p:cNvPr id="117" name="Прямоугольник 248" hidden="0"/>
              <p:cNvSpPr/>
              <p:nvPr isPhoto="0" userDrawn="1"/>
            </p:nvSpPr>
            <p:spPr bwMode="auto">
              <a:xfrm>
                <a:off x="1142701" y="372790"/>
                <a:ext cx="381525" cy="3839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29000"/>
                </a:schemeClr>
              </a:solidFill>
              <a:ln>
                <a:noFill/>
              </a:ln>
            </p:spPr>
          </p:sp>
          <p:sp>
            <p:nvSpPr>
              <p:cNvPr id="118" name="Прямоугольник 249" hidden="0"/>
              <p:cNvSpPr/>
              <p:nvPr isPhoto="0" userDrawn="1"/>
            </p:nvSpPr>
            <p:spPr bwMode="auto">
              <a:xfrm>
                <a:off x="1523178" y="372790"/>
                <a:ext cx="381525" cy="383998"/>
              </a:xfrm>
              <a:prstGeom prst="rect">
                <a:avLst/>
              </a:prstGeom>
              <a:solidFill>
                <a:schemeClr val="accent2">
                  <a:lumMod val="75000"/>
                  <a:alpha val="15999"/>
                </a:schemeClr>
              </a:solidFill>
              <a:ln>
                <a:noFill/>
              </a:ln>
            </p:spPr>
          </p:sp>
          <p:sp>
            <p:nvSpPr>
              <p:cNvPr id="119" name="Прямоугольник 250" hidden="0"/>
              <p:cNvSpPr/>
              <p:nvPr isPhoto="0" userDrawn="1"/>
            </p:nvSpPr>
            <p:spPr bwMode="auto">
              <a:xfrm>
                <a:off x="762984" y="-11206"/>
                <a:ext cx="381525" cy="38399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3999"/>
                </a:schemeClr>
              </a:solidFill>
              <a:ln>
                <a:noFill/>
              </a:ln>
            </p:spPr>
          </p:sp>
          <p:sp>
            <p:nvSpPr>
              <p:cNvPr id="120" name="Прямоугольник 251" hidden="0"/>
              <p:cNvSpPr/>
              <p:nvPr isPhoto="0" userDrawn="1"/>
            </p:nvSpPr>
            <p:spPr bwMode="auto">
              <a:xfrm>
                <a:off x="1142701" y="-11206"/>
                <a:ext cx="381525" cy="38399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23000"/>
                </a:schemeClr>
              </a:solidFill>
              <a:ln>
                <a:noFill/>
              </a:ln>
            </p:spPr>
          </p:sp>
          <p:sp>
            <p:nvSpPr>
              <p:cNvPr id="121" name="Прямоугольник 252" hidden="0"/>
              <p:cNvSpPr/>
              <p:nvPr isPhoto="0" userDrawn="1"/>
            </p:nvSpPr>
            <p:spPr bwMode="auto">
              <a:xfrm>
                <a:off x="1523178" y="-11206"/>
                <a:ext cx="381525" cy="3839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6998"/>
                </a:schemeClr>
              </a:solidFill>
              <a:ln>
                <a:noFill/>
              </a:ln>
            </p:spPr>
          </p:sp>
          <p:sp>
            <p:nvSpPr>
              <p:cNvPr id="122" name="Прямоугольник 253" hidden="0"/>
              <p:cNvSpPr/>
              <p:nvPr isPhoto="0" userDrawn="1"/>
            </p:nvSpPr>
            <p:spPr bwMode="auto">
              <a:xfrm>
                <a:off x="765834" y="761589"/>
                <a:ext cx="381525" cy="383998"/>
              </a:xfrm>
              <a:prstGeom prst="rect">
                <a:avLst/>
              </a:prstGeom>
              <a:solidFill>
                <a:schemeClr val="accent2">
                  <a:lumMod val="75000"/>
                  <a:alpha val="65000"/>
                </a:schemeClr>
              </a:solidFill>
              <a:ln>
                <a:noFill/>
              </a:ln>
            </p:spPr>
          </p:sp>
          <p:sp>
            <p:nvSpPr>
              <p:cNvPr id="123" name="Прямоугольник 254" hidden="0"/>
              <p:cNvSpPr/>
              <p:nvPr isPhoto="0" userDrawn="1"/>
            </p:nvSpPr>
            <p:spPr bwMode="auto">
              <a:xfrm>
                <a:off x="1141650" y="756792"/>
                <a:ext cx="381525" cy="383998"/>
              </a:xfrm>
              <a:prstGeom prst="rect">
                <a:avLst/>
              </a:prstGeom>
              <a:solidFill>
                <a:schemeClr val="accent2">
                  <a:alpha val="0"/>
                </a:schemeClr>
              </a:solidFill>
              <a:ln>
                <a:noFill/>
              </a:ln>
            </p:spPr>
          </p:sp>
          <p:sp>
            <p:nvSpPr>
              <p:cNvPr id="124" name="Прямоугольник 255" hidden="0"/>
              <p:cNvSpPr/>
              <p:nvPr isPhoto="0" userDrawn="1"/>
            </p:nvSpPr>
            <p:spPr bwMode="auto">
              <a:xfrm>
                <a:off x="1522126" y="756792"/>
                <a:ext cx="381525" cy="383998"/>
              </a:xfrm>
              <a:prstGeom prst="rect">
                <a:avLst/>
              </a:prstGeom>
              <a:solidFill>
                <a:schemeClr val="accent6">
                  <a:lumMod val="75000"/>
                  <a:alpha val="57000"/>
                </a:schemeClr>
              </a:solidFill>
              <a:ln>
                <a:noFill/>
              </a:ln>
            </p:spPr>
          </p:sp>
        </p:grpSp>
        <p:grpSp>
          <p:nvGrpSpPr>
            <p:cNvPr id="125" name="Группа 351" hidden="0"/>
            <p:cNvGrpSpPr/>
            <p:nvPr isPhoto="0" userDrawn="1"/>
          </p:nvGrpSpPr>
          <p:grpSpPr bwMode="auto">
            <a:xfrm>
              <a:off x="0" y="-7479"/>
              <a:ext cx="766504" cy="1148270"/>
              <a:chOff x="9367466" y="2208430"/>
              <a:chExt cx="771473" cy="1152000"/>
            </a:xfrm>
          </p:grpSpPr>
          <p:sp>
            <p:nvSpPr>
              <p:cNvPr id="126" name="Прямоугольник 353" hidden="0"/>
              <p:cNvSpPr/>
              <p:nvPr isPhoto="0" userDrawn="1"/>
            </p:nvSpPr>
            <p:spPr bwMode="auto">
              <a:xfrm>
                <a:off x="9367466" y="2592432"/>
                <a:ext cx="383998" cy="3839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</p:sp>
          <p:sp>
            <p:nvSpPr>
              <p:cNvPr id="127" name="Прямоугольник 354" hidden="0"/>
              <p:cNvSpPr/>
              <p:nvPr isPhoto="0" userDrawn="1"/>
            </p:nvSpPr>
            <p:spPr bwMode="auto">
              <a:xfrm>
                <a:off x="9750409" y="2592432"/>
                <a:ext cx="383998" cy="38399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45000"/>
                </a:schemeClr>
              </a:solidFill>
              <a:ln>
                <a:noFill/>
              </a:ln>
            </p:spPr>
          </p:sp>
          <p:sp>
            <p:nvSpPr>
              <p:cNvPr id="128" name="Прямоугольник 356" hidden="0"/>
              <p:cNvSpPr/>
              <p:nvPr isPhoto="0" userDrawn="1"/>
            </p:nvSpPr>
            <p:spPr bwMode="auto">
              <a:xfrm>
                <a:off x="9371998" y="2208430"/>
                <a:ext cx="383998" cy="38399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</p:sp>
          <p:sp>
            <p:nvSpPr>
              <p:cNvPr id="129" name="Прямоугольник 357" hidden="0"/>
              <p:cNvSpPr/>
              <p:nvPr isPhoto="0" userDrawn="1"/>
            </p:nvSpPr>
            <p:spPr bwMode="auto">
              <a:xfrm>
                <a:off x="9754941" y="2208430"/>
                <a:ext cx="383998" cy="38399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</p:sp>
          <p:sp>
            <p:nvSpPr>
              <p:cNvPr id="130" name="Прямоугольник 359" hidden="0"/>
              <p:cNvSpPr/>
              <p:nvPr isPhoto="0" userDrawn="1"/>
            </p:nvSpPr>
            <p:spPr bwMode="auto">
              <a:xfrm>
                <a:off x="9370941" y="2976430"/>
                <a:ext cx="383998" cy="383998"/>
              </a:xfrm>
              <a:prstGeom prst="rect">
                <a:avLst/>
              </a:prstGeom>
              <a:solidFill>
                <a:schemeClr val="tx2">
                  <a:lumMod val="75000"/>
                  <a:alpha val="0"/>
                </a:schemeClr>
              </a:solidFill>
              <a:ln>
                <a:noFill/>
              </a:ln>
            </p:spPr>
          </p:sp>
          <p:sp>
            <p:nvSpPr>
              <p:cNvPr id="131" name="Прямоугольник 360" hidden="0"/>
              <p:cNvSpPr/>
              <p:nvPr isPhoto="0" userDrawn="1"/>
            </p:nvSpPr>
            <p:spPr bwMode="auto">
              <a:xfrm>
                <a:off x="9753885" y="2976430"/>
                <a:ext cx="383998" cy="383998"/>
              </a:xfrm>
              <a:prstGeom prst="rect">
                <a:avLst/>
              </a:prstGeom>
              <a:solidFill>
                <a:schemeClr val="tx2">
                  <a:lumMod val="75000"/>
                  <a:alpha val="20000"/>
                </a:schemeClr>
              </a:solidFill>
              <a:ln>
                <a:noFill/>
              </a:ln>
            </p:spPr>
          </p:sp>
        </p:grpSp>
      </p:grpSp>
      <p:sp>
        <p:nvSpPr>
          <p:cNvPr id="132" name="Прямоугольник 482" hidden="0"/>
          <p:cNvSpPr/>
          <p:nvPr isPhoto="0" userDrawn="1"/>
        </p:nvSpPr>
        <p:spPr bwMode="auto">
          <a:xfrm>
            <a:off x="11049446" y="6600569"/>
            <a:ext cx="1144156" cy="255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33" name="Прямоугольник 487" hidden="0"/>
          <p:cNvSpPr/>
          <p:nvPr isPhoto="0" userDrawn="1"/>
        </p:nvSpPr>
        <p:spPr bwMode="auto">
          <a:xfrm>
            <a:off x="11053357" y="6594996"/>
            <a:ext cx="381384" cy="257429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</p:sp>
      <p:sp>
        <p:nvSpPr>
          <p:cNvPr id="134" name="Прямоугольник 488" hidden="0"/>
          <p:cNvSpPr/>
          <p:nvPr isPhoto="0" userDrawn="1"/>
        </p:nvSpPr>
        <p:spPr bwMode="auto">
          <a:xfrm>
            <a:off x="11432934" y="6600569"/>
            <a:ext cx="381384" cy="257429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noFill/>
          </a:ln>
        </p:spPr>
      </p:sp>
      <p:sp>
        <p:nvSpPr>
          <p:cNvPr id="135" name="Прямоугольник 489" hidden="0"/>
          <p:cNvSpPr/>
          <p:nvPr isPhoto="0" userDrawn="1"/>
        </p:nvSpPr>
        <p:spPr bwMode="auto">
          <a:xfrm>
            <a:off x="11813270" y="6600569"/>
            <a:ext cx="381384" cy="25742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136" name="Прямоугольник 471" hidden="0"/>
          <p:cNvSpPr/>
          <p:nvPr isPhoto="0" userDrawn="1"/>
        </p:nvSpPr>
        <p:spPr bwMode="auto">
          <a:xfrm>
            <a:off x="9905289" y="6598213"/>
            <a:ext cx="1144156" cy="2550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37" name="Прямоугольник 476" hidden="0"/>
          <p:cNvSpPr/>
          <p:nvPr isPhoto="0" userDrawn="1"/>
        </p:nvSpPr>
        <p:spPr bwMode="auto">
          <a:xfrm>
            <a:off x="9909198" y="6598213"/>
            <a:ext cx="381384" cy="257429"/>
          </a:xfrm>
          <a:prstGeom prst="rect">
            <a:avLst/>
          </a:prstGeom>
          <a:solidFill>
            <a:schemeClr val="accent3">
              <a:lumMod val="20000"/>
              <a:lumOff val="80000"/>
              <a:alpha val="22000"/>
            </a:schemeClr>
          </a:solidFill>
          <a:ln>
            <a:noFill/>
          </a:ln>
        </p:spPr>
      </p:sp>
      <p:sp>
        <p:nvSpPr>
          <p:cNvPr id="138" name="Прямоугольник 477" hidden="0"/>
          <p:cNvSpPr/>
          <p:nvPr isPhoto="0" userDrawn="1"/>
        </p:nvSpPr>
        <p:spPr bwMode="auto">
          <a:xfrm>
            <a:off x="10289536" y="6681514"/>
            <a:ext cx="381384" cy="257429"/>
          </a:xfrm>
          <a:prstGeom prst="rect">
            <a:avLst/>
          </a:prstGeom>
          <a:solidFill>
            <a:schemeClr val="accent3">
              <a:lumMod val="20000"/>
              <a:lumOff val="80000"/>
              <a:alpha val="0"/>
            </a:schemeClr>
          </a:solidFill>
          <a:ln>
            <a:noFill/>
          </a:ln>
        </p:spPr>
      </p:sp>
      <p:sp>
        <p:nvSpPr>
          <p:cNvPr id="139" name="Прямоугольник 478" hidden="0"/>
          <p:cNvSpPr/>
          <p:nvPr isPhoto="0" userDrawn="1"/>
        </p:nvSpPr>
        <p:spPr bwMode="auto">
          <a:xfrm>
            <a:off x="10669113" y="6598213"/>
            <a:ext cx="381384" cy="257429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</p:sp>
      <p:sp>
        <p:nvSpPr>
          <p:cNvPr id="140" name="Прямоугольник 460" hidden="0"/>
          <p:cNvSpPr/>
          <p:nvPr isPhoto="0" userDrawn="1"/>
        </p:nvSpPr>
        <p:spPr bwMode="auto">
          <a:xfrm>
            <a:off x="8760082" y="6600569"/>
            <a:ext cx="1144156" cy="2550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41" name="Прямоугольник 465" hidden="0"/>
          <p:cNvSpPr/>
          <p:nvPr isPhoto="0" userDrawn="1"/>
        </p:nvSpPr>
        <p:spPr bwMode="auto">
          <a:xfrm>
            <a:off x="8763993" y="6594996"/>
            <a:ext cx="381384" cy="257429"/>
          </a:xfrm>
          <a:prstGeom prst="rect">
            <a:avLst/>
          </a:prstGeom>
          <a:solidFill>
            <a:schemeClr val="accent2">
              <a:lumMod val="75000"/>
              <a:alpha val="46000"/>
            </a:schemeClr>
          </a:solidFill>
          <a:ln>
            <a:noFill/>
          </a:ln>
        </p:spPr>
      </p:sp>
      <p:sp>
        <p:nvSpPr>
          <p:cNvPr id="142" name="Прямоугольник 466" hidden="0"/>
          <p:cNvSpPr/>
          <p:nvPr isPhoto="0" userDrawn="1"/>
        </p:nvSpPr>
        <p:spPr bwMode="auto">
          <a:xfrm>
            <a:off x="9150708" y="6594996"/>
            <a:ext cx="381384" cy="257429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</p:sp>
      <p:sp>
        <p:nvSpPr>
          <p:cNvPr id="143" name="Прямоугольник 467" hidden="0"/>
          <p:cNvSpPr/>
          <p:nvPr isPhoto="0" userDrawn="1"/>
        </p:nvSpPr>
        <p:spPr bwMode="auto">
          <a:xfrm>
            <a:off x="9521436" y="6597036"/>
            <a:ext cx="381384" cy="257429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</p:sp>
      <p:sp>
        <p:nvSpPr>
          <p:cNvPr id="144" name="Прямоугольник 449" hidden="0"/>
          <p:cNvSpPr/>
          <p:nvPr isPhoto="0" userDrawn="1"/>
        </p:nvSpPr>
        <p:spPr bwMode="auto">
          <a:xfrm>
            <a:off x="7618376" y="6598213"/>
            <a:ext cx="1144156" cy="2550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45" name="Прямоугольник 454" hidden="0"/>
          <p:cNvSpPr/>
          <p:nvPr isPhoto="0" userDrawn="1"/>
        </p:nvSpPr>
        <p:spPr bwMode="auto">
          <a:xfrm>
            <a:off x="7622289" y="6598213"/>
            <a:ext cx="381384" cy="257429"/>
          </a:xfrm>
          <a:prstGeom prst="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noFill/>
          </a:ln>
        </p:spPr>
      </p:sp>
      <p:sp>
        <p:nvSpPr>
          <p:cNvPr id="146" name="Прямоугольник 455" hidden="0"/>
          <p:cNvSpPr/>
          <p:nvPr isPhoto="0" userDrawn="1"/>
        </p:nvSpPr>
        <p:spPr bwMode="auto">
          <a:xfrm>
            <a:off x="8001865" y="6598213"/>
            <a:ext cx="381384" cy="257429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noFill/>
          </a:ln>
        </p:spPr>
      </p:sp>
      <p:sp>
        <p:nvSpPr>
          <p:cNvPr id="147" name="Прямоугольник 456" hidden="0"/>
          <p:cNvSpPr/>
          <p:nvPr isPhoto="0" userDrawn="1"/>
        </p:nvSpPr>
        <p:spPr bwMode="auto">
          <a:xfrm>
            <a:off x="8382200" y="6598213"/>
            <a:ext cx="381384" cy="25742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148" name="Прямоугольник 438" hidden="0"/>
          <p:cNvSpPr/>
          <p:nvPr isPhoto="0" userDrawn="1"/>
        </p:nvSpPr>
        <p:spPr bwMode="auto">
          <a:xfrm>
            <a:off x="6477384" y="6598213"/>
            <a:ext cx="1144156" cy="2550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49" name="Прямоугольник 443" hidden="0"/>
          <p:cNvSpPr/>
          <p:nvPr isPhoto="0" userDrawn="1"/>
        </p:nvSpPr>
        <p:spPr bwMode="auto">
          <a:xfrm>
            <a:off x="6481296" y="6598213"/>
            <a:ext cx="381384" cy="257429"/>
          </a:xfrm>
          <a:prstGeom prst="rect">
            <a:avLst/>
          </a:prstGeom>
          <a:solidFill>
            <a:schemeClr val="accent4">
              <a:lumMod val="40000"/>
              <a:lumOff val="60000"/>
              <a:alpha val="3999"/>
            </a:schemeClr>
          </a:solidFill>
          <a:ln>
            <a:noFill/>
          </a:ln>
        </p:spPr>
      </p:sp>
      <p:sp>
        <p:nvSpPr>
          <p:cNvPr id="150" name="Прямоугольник 444" hidden="0"/>
          <p:cNvSpPr/>
          <p:nvPr isPhoto="0" userDrawn="1"/>
        </p:nvSpPr>
        <p:spPr bwMode="auto">
          <a:xfrm>
            <a:off x="6860871" y="6598213"/>
            <a:ext cx="381384" cy="257429"/>
          </a:xfrm>
          <a:prstGeom prst="rect">
            <a:avLst/>
          </a:prstGeom>
          <a:solidFill>
            <a:schemeClr val="accent4">
              <a:lumMod val="40000"/>
              <a:lumOff val="60000"/>
              <a:alpha val="23000"/>
            </a:schemeClr>
          </a:solidFill>
          <a:ln>
            <a:noFill/>
          </a:ln>
        </p:spPr>
      </p:sp>
      <p:sp>
        <p:nvSpPr>
          <p:cNvPr id="151" name="Прямоугольник 445" hidden="0"/>
          <p:cNvSpPr/>
          <p:nvPr isPhoto="0" userDrawn="1"/>
        </p:nvSpPr>
        <p:spPr bwMode="auto">
          <a:xfrm>
            <a:off x="7241206" y="6598213"/>
            <a:ext cx="381384" cy="257429"/>
          </a:xfrm>
          <a:prstGeom prst="rect">
            <a:avLst/>
          </a:prstGeom>
          <a:solidFill>
            <a:schemeClr val="accent4">
              <a:lumMod val="20000"/>
              <a:lumOff val="80000"/>
              <a:alpha val="26998"/>
            </a:schemeClr>
          </a:solidFill>
          <a:ln>
            <a:noFill/>
          </a:ln>
        </p:spPr>
      </p:sp>
      <p:sp>
        <p:nvSpPr>
          <p:cNvPr id="152" name="Прямоугольник 422" hidden="0"/>
          <p:cNvSpPr/>
          <p:nvPr isPhoto="0" userDrawn="1"/>
        </p:nvSpPr>
        <p:spPr bwMode="auto">
          <a:xfrm>
            <a:off x="5330855" y="6599709"/>
            <a:ext cx="1144156" cy="255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3" name="Прямоугольник 427" hidden="0"/>
          <p:cNvSpPr/>
          <p:nvPr isPhoto="0" userDrawn="1"/>
        </p:nvSpPr>
        <p:spPr bwMode="auto">
          <a:xfrm>
            <a:off x="5334767" y="6599709"/>
            <a:ext cx="381384" cy="257429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</p:sp>
      <p:sp>
        <p:nvSpPr>
          <p:cNvPr id="154" name="Прямоугольник 428" hidden="0"/>
          <p:cNvSpPr/>
          <p:nvPr isPhoto="0" userDrawn="1"/>
        </p:nvSpPr>
        <p:spPr bwMode="auto">
          <a:xfrm>
            <a:off x="5714343" y="6599709"/>
            <a:ext cx="381384" cy="257429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noFill/>
          </a:ln>
        </p:spPr>
      </p:sp>
      <p:sp>
        <p:nvSpPr>
          <p:cNvPr id="155" name="Прямоугольник 429" hidden="0"/>
          <p:cNvSpPr/>
          <p:nvPr isPhoto="0" userDrawn="1"/>
        </p:nvSpPr>
        <p:spPr bwMode="auto">
          <a:xfrm>
            <a:off x="6094678" y="6599709"/>
            <a:ext cx="381384" cy="25742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156" name="Прямоугольник 411" hidden="0"/>
          <p:cNvSpPr/>
          <p:nvPr isPhoto="0" userDrawn="1"/>
        </p:nvSpPr>
        <p:spPr bwMode="auto">
          <a:xfrm>
            <a:off x="4186698" y="6597352"/>
            <a:ext cx="1144156" cy="2550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57" name="Прямоугольник 416" hidden="0"/>
          <p:cNvSpPr/>
          <p:nvPr isPhoto="0" userDrawn="1"/>
        </p:nvSpPr>
        <p:spPr bwMode="auto">
          <a:xfrm>
            <a:off x="4190609" y="6597352"/>
            <a:ext cx="381384" cy="257429"/>
          </a:xfrm>
          <a:prstGeom prst="rect">
            <a:avLst/>
          </a:prstGeom>
          <a:solidFill>
            <a:schemeClr val="accent3">
              <a:lumMod val="20000"/>
              <a:lumOff val="80000"/>
              <a:alpha val="22000"/>
            </a:schemeClr>
          </a:solidFill>
          <a:ln>
            <a:noFill/>
          </a:ln>
        </p:spPr>
      </p:sp>
      <p:sp>
        <p:nvSpPr>
          <p:cNvPr id="158" name="Прямоугольник 417" hidden="0"/>
          <p:cNvSpPr/>
          <p:nvPr isPhoto="0" userDrawn="1"/>
        </p:nvSpPr>
        <p:spPr bwMode="auto">
          <a:xfrm>
            <a:off x="4570185" y="6597352"/>
            <a:ext cx="381384" cy="257429"/>
          </a:xfrm>
          <a:prstGeom prst="rect">
            <a:avLst/>
          </a:prstGeom>
          <a:solidFill>
            <a:schemeClr val="accent3">
              <a:lumMod val="20000"/>
              <a:lumOff val="80000"/>
              <a:alpha val="0"/>
            </a:schemeClr>
          </a:solidFill>
          <a:ln>
            <a:noFill/>
          </a:ln>
        </p:spPr>
      </p:sp>
      <p:sp>
        <p:nvSpPr>
          <p:cNvPr id="159" name="Прямоугольник 418" hidden="0"/>
          <p:cNvSpPr/>
          <p:nvPr isPhoto="0" userDrawn="1"/>
        </p:nvSpPr>
        <p:spPr bwMode="auto">
          <a:xfrm>
            <a:off x="4950522" y="6597352"/>
            <a:ext cx="381384" cy="257429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</p:sp>
      <p:sp>
        <p:nvSpPr>
          <p:cNvPr id="160" name="Прямоугольник 400" hidden="0"/>
          <p:cNvSpPr/>
          <p:nvPr isPhoto="0" userDrawn="1"/>
        </p:nvSpPr>
        <p:spPr bwMode="auto">
          <a:xfrm>
            <a:off x="3041490" y="6599709"/>
            <a:ext cx="1144156" cy="2550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1" name="Прямоугольник 405" hidden="0"/>
          <p:cNvSpPr/>
          <p:nvPr isPhoto="0" userDrawn="1"/>
        </p:nvSpPr>
        <p:spPr bwMode="auto">
          <a:xfrm>
            <a:off x="3045402" y="6599709"/>
            <a:ext cx="381384" cy="257429"/>
          </a:xfrm>
          <a:prstGeom prst="rect">
            <a:avLst/>
          </a:prstGeom>
          <a:solidFill>
            <a:schemeClr val="accent2">
              <a:lumMod val="75000"/>
              <a:alpha val="46000"/>
            </a:schemeClr>
          </a:solidFill>
          <a:ln>
            <a:noFill/>
          </a:ln>
        </p:spPr>
      </p:sp>
      <p:sp>
        <p:nvSpPr>
          <p:cNvPr id="162" name="Прямоугольник 406" hidden="0"/>
          <p:cNvSpPr/>
          <p:nvPr isPhoto="0" userDrawn="1"/>
        </p:nvSpPr>
        <p:spPr bwMode="auto">
          <a:xfrm>
            <a:off x="3424978" y="6599709"/>
            <a:ext cx="381384" cy="257429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</p:sp>
      <p:sp>
        <p:nvSpPr>
          <p:cNvPr id="163" name="Прямоугольник 407" hidden="0"/>
          <p:cNvSpPr/>
          <p:nvPr isPhoto="0" userDrawn="1"/>
        </p:nvSpPr>
        <p:spPr bwMode="auto">
          <a:xfrm>
            <a:off x="3805313" y="6599709"/>
            <a:ext cx="381384" cy="257429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</p:sp>
      <p:sp>
        <p:nvSpPr>
          <p:cNvPr id="164" name="Прямоугольник 389" hidden="0"/>
          <p:cNvSpPr/>
          <p:nvPr isPhoto="0" userDrawn="1"/>
        </p:nvSpPr>
        <p:spPr bwMode="auto">
          <a:xfrm>
            <a:off x="1899784" y="6597352"/>
            <a:ext cx="1144156" cy="2550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65" name="Прямоугольник 394" hidden="0"/>
          <p:cNvSpPr/>
          <p:nvPr isPhoto="0" userDrawn="1"/>
        </p:nvSpPr>
        <p:spPr bwMode="auto">
          <a:xfrm>
            <a:off x="1903696" y="6597352"/>
            <a:ext cx="381384" cy="257429"/>
          </a:xfrm>
          <a:prstGeom prst="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noFill/>
          </a:ln>
        </p:spPr>
      </p:sp>
      <p:sp>
        <p:nvSpPr>
          <p:cNvPr id="166" name="Прямоугольник 395" hidden="0"/>
          <p:cNvSpPr/>
          <p:nvPr isPhoto="0" userDrawn="1"/>
        </p:nvSpPr>
        <p:spPr bwMode="auto">
          <a:xfrm>
            <a:off x="2283273" y="6597352"/>
            <a:ext cx="381384" cy="257429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noFill/>
          </a:ln>
        </p:spPr>
      </p:sp>
      <p:sp>
        <p:nvSpPr>
          <p:cNvPr id="167" name="Прямоугольник 396" hidden="0"/>
          <p:cNvSpPr/>
          <p:nvPr isPhoto="0" userDrawn="1"/>
        </p:nvSpPr>
        <p:spPr bwMode="auto">
          <a:xfrm>
            <a:off x="2663609" y="6597352"/>
            <a:ext cx="381384" cy="25742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168" name="Прямоугольник 378" hidden="0"/>
          <p:cNvSpPr/>
          <p:nvPr isPhoto="0" userDrawn="1"/>
        </p:nvSpPr>
        <p:spPr bwMode="auto">
          <a:xfrm>
            <a:off x="758792" y="6597352"/>
            <a:ext cx="1144156" cy="2574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9" name="Прямоугольник 383" hidden="0"/>
          <p:cNvSpPr/>
          <p:nvPr isPhoto="0" userDrawn="1"/>
        </p:nvSpPr>
        <p:spPr bwMode="auto">
          <a:xfrm>
            <a:off x="762701" y="6597352"/>
            <a:ext cx="381384" cy="257429"/>
          </a:xfrm>
          <a:prstGeom prst="rect">
            <a:avLst/>
          </a:prstGeom>
          <a:solidFill>
            <a:schemeClr val="accent4">
              <a:lumMod val="40000"/>
              <a:lumOff val="60000"/>
              <a:alpha val="3999"/>
            </a:schemeClr>
          </a:solidFill>
          <a:ln>
            <a:noFill/>
          </a:ln>
        </p:spPr>
      </p:sp>
      <p:sp>
        <p:nvSpPr>
          <p:cNvPr id="170" name="Прямоугольник 384" hidden="0"/>
          <p:cNvSpPr/>
          <p:nvPr isPhoto="0" userDrawn="1"/>
        </p:nvSpPr>
        <p:spPr bwMode="auto">
          <a:xfrm>
            <a:off x="1142280" y="6597352"/>
            <a:ext cx="381384" cy="257429"/>
          </a:xfrm>
          <a:prstGeom prst="rect">
            <a:avLst/>
          </a:prstGeom>
          <a:solidFill>
            <a:schemeClr val="accent4">
              <a:lumMod val="40000"/>
              <a:lumOff val="60000"/>
              <a:alpha val="23000"/>
            </a:schemeClr>
          </a:solidFill>
          <a:ln>
            <a:noFill/>
          </a:ln>
        </p:spPr>
      </p:sp>
      <p:sp>
        <p:nvSpPr>
          <p:cNvPr id="171" name="Прямоугольник 385" hidden="0"/>
          <p:cNvSpPr/>
          <p:nvPr isPhoto="0" userDrawn="1"/>
        </p:nvSpPr>
        <p:spPr bwMode="auto">
          <a:xfrm>
            <a:off x="1522614" y="6597352"/>
            <a:ext cx="381384" cy="257429"/>
          </a:xfrm>
          <a:prstGeom prst="rect">
            <a:avLst/>
          </a:prstGeom>
          <a:solidFill>
            <a:schemeClr val="accent4">
              <a:lumMod val="20000"/>
              <a:lumOff val="80000"/>
              <a:alpha val="26998"/>
            </a:schemeClr>
          </a:solidFill>
          <a:ln>
            <a:noFill/>
          </a:ln>
        </p:spPr>
      </p:sp>
      <p:sp>
        <p:nvSpPr>
          <p:cNvPr id="172" name="Прямоугольник 365" hidden="0"/>
          <p:cNvSpPr/>
          <p:nvPr isPhoto="0" userDrawn="1"/>
        </p:nvSpPr>
        <p:spPr bwMode="auto">
          <a:xfrm>
            <a:off x="0" y="6599850"/>
            <a:ext cx="765171" cy="254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73" name="Прямоугольник 369" hidden="0"/>
          <p:cNvSpPr/>
          <p:nvPr isPhoto="0" userDrawn="1"/>
        </p:nvSpPr>
        <p:spPr bwMode="auto">
          <a:xfrm>
            <a:off x="4501" y="6599853"/>
            <a:ext cx="381384" cy="257429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noFill/>
          </a:ln>
        </p:spPr>
      </p:sp>
      <p:sp>
        <p:nvSpPr>
          <p:cNvPr id="174" name="Прямоугольник 370" hidden="0"/>
          <p:cNvSpPr/>
          <p:nvPr isPhoto="0" userDrawn="1"/>
        </p:nvSpPr>
        <p:spPr bwMode="auto">
          <a:xfrm>
            <a:off x="384837" y="6599853"/>
            <a:ext cx="381384" cy="25742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175" name="Текст 2" hidden="0"/>
          <p:cNvSpPr>
            <a:spLocks noGrp="1"/>
          </p:cNvSpPr>
          <p:nvPr isPhoto="0" userDrawn="1">
            <p:ph type="body" idx="1" hasCustomPrompt="0"/>
          </p:nvPr>
        </p:nvSpPr>
        <p:spPr bwMode="auto">
          <a:xfrm>
            <a:off x="609598" y="1340766"/>
            <a:ext cx="10972800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176" name="Заголовок 1" hidden="0"/>
          <p:cNvSpPr>
            <a:spLocks noGrp="1"/>
          </p:cNvSpPr>
          <p:nvPr isPhoto="0" userDrawn="1">
            <p:ph type="title" hasCustomPrompt="0"/>
          </p:nvPr>
        </p:nvSpPr>
        <p:spPr bwMode="auto">
          <a:xfrm>
            <a:off x="2676486" y="220638"/>
            <a:ext cx="6750076" cy="8561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77" name="Номер слайда 5" hidden="0"/>
          <p:cNvSpPr>
            <a:spLocks noGrp="1"/>
          </p:cNvSpPr>
          <p:nvPr isPhoto="0" userDrawn="1">
            <p:ph type="sldNum" sz="quarter" idx="4" hasCustomPrompt="0"/>
          </p:nvPr>
        </p:nvSpPr>
        <p:spPr bwMode="auto">
          <a:xfrm>
            <a:off x="5190394" y="6132834"/>
            <a:ext cx="952633" cy="3651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1974DF9-AD47-4691-BA21-BBFCE3637A9A}" type="slidenum">
              <a:rPr lang="en-US"/>
              <a:t/>
            </a:fld>
            <a:endParaRPr lang="en-US"/>
          </a:p>
        </p:txBody>
      </p:sp>
      <p:sp>
        <p:nvSpPr>
          <p:cNvPr id="178" name="Дата 3" hidden="0"/>
          <p:cNvSpPr>
            <a:spLocks noGrp="1"/>
          </p:cNvSpPr>
          <p:nvPr isPhoto="0" userDrawn="1">
            <p:ph type="dt" sz="half" idx="2" hasCustomPrompt="0"/>
          </p:nvPr>
        </p:nvSpPr>
        <p:spPr bwMode="auto">
          <a:xfrm>
            <a:off x="607260" y="6109505"/>
            <a:ext cx="2844797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79" name="Нижний колонтитул 4" hidden="0"/>
          <p:cNvSpPr>
            <a:spLocks noGrp="1"/>
          </p:cNvSpPr>
          <p:nvPr isPhoto="0" userDrawn="1">
            <p:ph type="ftr" sz="quarter" idx="3" hasCustomPrompt="0"/>
          </p:nvPr>
        </p:nvSpPr>
        <p:spPr bwMode="auto">
          <a:xfrm>
            <a:off x="7758884" y="6132834"/>
            <a:ext cx="386079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32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Ασφάλεια διαδικτύου </a:t>
            </a:r>
            <a:endParaRPr lang="el-GR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Ένα κείμενο για την ασφάλεια διαδικτύου</a:t>
            </a:r>
            <a:endParaRPr lang="el-GR"/>
          </a:p>
          <a:p>
            <a:pPr>
              <a:defRPr/>
            </a:pPr>
            <a:r>
              <a:rPr lang="el-GR"/>
              <a:t> 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τι πρέπει να κάνουμε σε περίπτωση που ...</a:t>
            </a: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rot="0" flipH="0" flipV="0">
            <a:off x="6777168" y="1006413"/>
            <a:ext cx="5427452" cy="5607169"/>
          </a:xfrm>
          <a:prstGeom prst="rect">
            <a:avLst/>
          </a:prstGeom>
        </p:spPr>
      </p:pic>
      <p:sp>
        <p:nvSpPr>
          <p:cNvPr id="6" name="" hidden="0"/>
          <p:cNvSpPr/>
          <p:nvPr isPhoto="0" userDrawn="0"/>
        </p:nvSpPr>
        <p:spPr bwMode="auto">
          <a:xfrm flipH="0" flipV="0">
            <a:off x="728901" y="1994857"/>
            <a:ext cx="46042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7" name="" hidden="0"/>
          <p:cNvSpPr/>
          <p:nvPr isPhoto="0" userDrawn="0"/>
        </p:nvSpPr>
        <p:spPr bwMode="auto">
          <a:xfrm flipH="0" flipV="0">
            <a:off x="1026225" y="2380456"/>
            <a:ext cx="90073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8" name="" hidden="0"/>
          <p:cNvSpPr/>
          <p:nvPr isPhoto="0" userDrawn="0"/>
        </p:nvSpPr>
        <p:spPr bwMode="auto">
          <a:xfrm flipH="0" flipV="0">
            <a:off x="232175" y="2177755"/>
            <a:ext cx="6128347" cy="2902244"/>
          </a:xfrm>
          <a:prstGeom prst="rect">
            <a:avLst/>
          </a:prstGeom>
          <a:noFill/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prstTxWarp prst="textNoShape"/>
            <a:noAutofit/>
          </a:bodyPr>
          <a:p>
            <a:pPr marL="283879" indent="-283879">
              <a:buFont typeface="Arial"/>
              <a:buChar char="•"/>
              <a:defRPr/>
            </a:pPr>
            <a:r>
              <a:rPr lang="el-GR" sz="1800" b="1" i="0" u="none" strike="noStrike" cap="none" spc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 Σε περίπτωση που κάποιος άγνωστος , σας κάνει αίτημα φιλίας εσείς θα πρέπει να συμβουλευτείτε κάποιον μεγάλο ή τους γονείς σας.</a:t>
            </a:r>
            <a:endParaRPr lang="el-GR" sz="1800" b="1" i="0" u="none" strike="noStrike" cap="none" spc="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283878" indent="-283878">
              <a:buFont typeface="Arial"/>
              <a:buChar char="•"/>
              <a:defRPr/>
            </a:pPr>
            <a:r>
              <a:rPr lang="el-GR" sz="1800" b="1" i="0" u="none" strike="noStrike" cap="none" spc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 Σε περίπτωση που κάποιος σας πει να του δείξετε φωτογραφίες σας μην το κάνετε</a:t>
            </a:r>
            <a:r>
              <a:rPr lang="el-GR" sz="1800" b="1" i="0" u="none" strike="noStrike" cap="none" spc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.</a:t>
            </a:r>
            <a:endParaRPr lang="el-GR" sz="1800" b="1" i="0" u="none" strike="noStrike" cap="none" spc="0">
              <a:solidFill>
                <a:schemeClr val="tx1"/>
              </a:solidFill>
              <a:latin typeface="+mn-lt"/>
              <a:ea typeface="+mn-lt"/>
              <a:cs typeface="+mn-lt"/>
            </a:endParaRPr>
          </a:p>
          <a:p>
            <a:pPr marL="283878" indent="-283878">
              <a:buFont typeface="Arial"/>
              <a:buChar char="•"/>
              <a:defRPr/>
            </a:pPr>
            <a:r>
              <a:rPr lang="el-GR" sz="1800" b="1" i="0" u="none" strike="noStrike" cap="none" spc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 Όταν κάποιος σας εν</a:t>
            </a:r>
            <a:r>
              <a:rPr lang="el-GR" sz="18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n-lt"/>
                <a:ea typeface="+mn-lt"/>
                <a:cs typeface="+mn-lt"/>
              </a:rPr>
              <a:t>οχλεί και εσείς δεν τον ξέρετε πείτε το</a:t>
            </a:r>
            <a:r>
              <a:rPr lang="el-GR" sz="18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n-lt"/>
                <a:ea typeface="+mn-lt"/>
                <a:cs typeface="+mn-lt"/>
              </a:rPr>
              <a:t> στην δίωξη ηλεκτρονικού εγκλήματος </a:t>
            </a:r>
            <a:endParaRPr sz="2000" b="1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>
            <p:ph sz="half" idx="1" hasCustomPrompt="0"/>
          </p:nvPr>
        </p:nvPicPr>
        <p:blipFill>
          <a:blip r:embed="rId2"/>
          <a:stretch/>
        </p:blipFill>
        <p:spPr bwMode="auto">
          <a:xfrm rot="0" flipH="0" flipV="0">
            <a:off x="176247" y="1243598"/>
            <a:ext cx="5945148" cy="4654672"/>
          </a:xfrm>
          <a:prstGeom prst="rect">
            <a:avLst/>
          </a:prstGeom>
        </p:spPr>
      </p:pic>
      <p:sp>
        <p:nvSpPr>
          <p:cNvPr id="5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97598" y="1423316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/>
              <a:t> </a:t>
            </a:r>
            <a:r>
              <a:rPr/>
              <a:t>Το διαδικτυακό grooming ή αλλιώς αποπλάνηση πλησιάζει ένα παιδί και κάποια στιγμή του προτείνει να έρθουν σε επαφή και να το εκμεταλλευτεί με άσχημο τρόπο.   </a:t>
            </a:r>
            <a:endParaRPr/>
          </a:p>
        </p:txBody>
      </p:sp>
      <p:sp>
        <p:nvSpPr>
          <p:cNvPr id="6" name="Заголовок 10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διαδικτυακό grooming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rot="0" flipH="0" flipV="0">
            <a:off x="4764411" y="971176"/>
            <a:ext cx="7190440" cy="5341470"/>
          </a:xfrm>
          <a:prstGeom prst="rect">
            <a:avLst/>
          </a:prstGeom>
        </p:spPr>
      </p:pic>
      <p:sp>
        <p:nvSpPr>
          <p:cNvPr id="5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87214" y="1066016"/>
            <a:ext cx="4011084" cy="482453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defRPr/>
            </a:pPr>
            <a:r>
              <a:rPr lang="el-GR" sz="2000" b="0" i="0" u="none" strike="noStrike" cap="none" spc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οι groomers μπορεί να λένε ότι είναι στην ίδια ηλικία με εσένα αλλά στην πραγματικότητα να είν</a:t>
            </a:r>
            <a:r>
              <a:rPr lang="el-GR" sz="2000" b="0" i="0" u="none" strike="noStrike" cap="none" spc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αι μέχρι και 70άχρονοι άνθρωπο.</a:t>
            </a:r>
            <a:endParaRPr lang="el-GR" sz="2000" b="0" i="0" u="none" strike="noStrike" cap="none" spc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l-GR" sz="2000" b="0" i="0" u="none" strike="noStrike" cap="none" spc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endParaRPr lang="el-GR" sz="2000" b="0" i="0" u="none" strike="noStrike" cap="none" spc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l-GR" sz="2000" b="0" i="0" u="none" strike="noStrike" cap="none" spc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οι groomers  έχουν γνώσεις για τα παιδιά και τα χειρίζονται με τα συναισθήματα τους </a:t>
            </a:r>
            <a:endParaRPr lang="el-GR" sz="2000" b="0" i="0" u="none" strike="noStrike" cap="none" spc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l-GR" sz="2000" b="0" i="0" u="none" strike="noStrike" cap="none" spc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Π.Χ όταν ένα παιδί είναι θυμωμένο θα πάει αμέσως να το πει στον καινούργιο του 'φίλο' που μόνο αυτός τον καταλαβαίνει    </a:t>
            </a:r>
            <a:endParaRPr sz="2000"/>
          </a:p>
          <a:p>
            <a:pPr>
              <a:defRPr/>
            </a:pPr>
            <a:r>
              <a:rPr lang="el-GR" sz="2000" b="0" i="0" u="none" strike="noStrike" cap="none" spc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el-GR" sz="2000" b="0" i="0" u="none" strike="noStrike" cap="none" spc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l-GR" sz="2000" b="0" i="0" u="none" strike="noStrike" cap="none" spc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el-GR" sz="2000"/>
          </a:p>
          <a:p>
            <a:pPr>
              <a:defRPr/>
            </a:pPr>
            <a:r>
              <a:rPr/>
              <a:t>  </a:t>
            </a:r>
            <a:endParaRPr/>
          </a:p>
        </p:txBody>
      </p:sp>
      <p:sp>
        <p:nvSpPr>
          <p:cNvPr id="6" name="Заголовок 8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2676486" y="0"/>
            <a:ext cx="6750076" cy="840440"/>
          </a:xfrm>
        </p:spPr>
        <p:txBody>
          <a:bodyPr/>
          <a:lstStyle/>
          <a:p>
            <a:pPr>
              <a:defRPr/>
            </a:pPr>
            <a:r>
              <a:rPr/>
              <a:t>μέθοδοι που χρησιμοποιούν οι groomers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2676486" y="140317"/>
            <a:ext cx="6750076" cy="1126463"/>
          </a:xfrm>
        </p:spPr>
        <p:txBody>
          <a:bodyPr/>
          <a:lstStyle/>
          <a:p>
            <a:pPr>
              <a:defRPr/>
            </a:pPr>
            <a:r>
              <a:rPr>
                <a:solidFill>
                  <a:schemeClr val="tx1"/>
                </a:solidFill>
              </a:rPr>
              <a:t>τι πρέπει να προσέχουμε &amp; ποια είναι τα προσωπικά μας δεδομένα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09598" y="1681459"/>
            <a:ext cx="10972800" cy="440523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endParaRPr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>
                <a:solidFill>
                  <a:schemeClr val="tx1"/>
                </a:solidFill>
              </a:rPr>
              <a:t>       </a:t>
            </a:r>
            <a:endParaRPr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>
                <a:solidFill>
                  <a:schemeClr val="tx1"/>
                </a:solidFill>
              </a:rPr>
              <a:t>               </a:t>
            </a:r>
            <a:r>
              <a:rPr>
                <a:solidFill>
                  <a:schemeClr val="tx1"/>
                </a:solidFill>
              </a:rPr>
              <a:t>                 </a:t>
            </a:r>
            <a:endParaRPr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>
                <a:solidFill>
                  <a:schemeClr val="tx1"/>
                </a:solidFill>
              </a:rPr>
              <a:t>                      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" name="" hidden="0"/>
          <p:cNvSpPr/>
          <p:nvPr isPhoto="0" userDrawn="0"/>
        </p:nvSpPr>
        <p:spPr bwMode="auto">
          <a:xfrm flipH="0" flipV="0">
            <a:off x="3579333" y="2561166"/>
            <a:ext cx="2815166" cy="571499"/>
          </a:xfrm>
          <a:prstGeom prst="doubleWave">
            <a:avLst>
              <a:gd name="adj1" fmla="val 6250"/>
              <a:gd name="adj2" fmla="val 1552"/>
            </a:avLst>
          </a:prstGeom>
          <a:solidFill>
            <a:schemeClr val="bg1"/>
          </a:solidFill>
          <a:ln w="25400" cap="flat" cmpd="sng" algn="ctr">
            <a:solidFill>
              <a:schemeClr val="tx1">
                <a:lumMod val="50196"/>
                <a:lumOff val="49804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 b="1">
                <a:solidFill>
                  <a:schemeClr val="tx1"/>
                </a:solidFill>
              </a:rPr>
              <a:t>το </a:t>
            </a:r>
            <a:r>
              <a:rPr>
                <a:solidFill>
                  <a:schemeClr val="tx1"/>
                </a:solidFill>
              </a:rPr>
              <a:t>σχολείο που πηγαίνω </a:t>
            </a:r>
            <a:r>
              <a:rPr/>
              <a:t>ββν</a:t>
            </a:r>
            <a:endParaRPr/>
          </a:p>
        </p:txBody>
      </p:sp>
      <p:sp>
        <p:nvSpPr>
          <p:cNvPr id="7" name="" hidden="0"/>
          <p:cNvSpPr/>
          <p:nvPr isPhoto="0" userDrawn="0"/>
        </p:nvSpPr>
        <p:spPr bwMode="auto">
          <a:xfrm flipH="0" flipV="0">
            <a:off x="7685666" y="2285999"/>
            <a:ext cx="2264833" cy="529166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tx1">
              <a:lumMod val="25000"/>
              <a:lumOff val="75000"/>
            </a:schemeClr>
          </a:solidFill>
          <a:ln w="25400" cap="flat" cmpd="sng" algn="ctr">
            <a:solidFill>
              <a:schemeClr val="tx1">
                <a:lumMod val="10196"/>
                <a:lumOff val="89804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/>
              <a:t> το τηλέφωνό μου </a:t>
            </a:r>
            <a:endParaRPr/>
          </a:p>
        </p:txBody>
      </p:sp>
      <p:sp>
        <p:nvSpPr>
          <p:cNvPr id="8" name="" hidden="0"/>
          <p:cNvSpPr/>
          <p:nvPr isPhoto="0" userDrawn="0"/>
        </p:nvSpPr>
        <p:spPr bwMode="auto">
          <a:xfrm flipH="0" flipV="0">
            <a:off x="609598" y="5757333"/>
            <a:ext cx="3223733" cy="658724"/>
          </a:xfrm>
          <a:prstGeom prst="cloud">
            <a:avLst/>
          </a:prstGeom>
          <a:solidFill>
            <a:schemeClr val="tx1">
              <a:lumMod val="25000"/>
              <a:lumOff val="75000"/>
            </a:schemeClr>
          </a:solidFill>
          <a:ln w="25400" cap="flat" cmpd="sng" algn="ctr">
            <a:solidFill>
              <a:schemeClr val="tx1">
                <a:lumMod val="25098"/>
                <a:lumOff val="74902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 b="1"/>
              <a:t>σε ποια χώρα μένω </a:t>
            </a:r>
            <a:endParaRPr b="1"/>
          </a:p>
        </p:txBody>
      </p:sp>
      <p:sp>
        <p:nvSpPr>
          <p:cNvPr id="9" name="" hidden="0"/>
          <p:cNvSpPr/>
          <p:nvPr isPhoto="0" userDrawn="0"/>
        </p:nvSpPr>
        <p:spPr bwMode="auto">
          <a:xfrm flipH="0" flipV="0">
            <a:off x="8451899" y="4974166"/>
            <a:ext cx="1519765" cy="705291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tx1">
              <a:lumMod val="25000"/>
              <a:lumOff val="75000"/>
            </a:schemeClr>
          </a:solidFill>
          <a:ln w="25400" cap="flat" cmpd="sng" algn="ctr">
            <a:solidFill>
              <a:schemeClr val="tx1">
                <a:lumMod val="10196"/>
                <a:lumOff val="89804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/>
              <a:t>που συχνάζω</a:t>
            </a:r>
            <a:endParaRPr/>
          </a:p>
        </p:txBody>
      </p:sp>
      <p:sp>
        <p:nvSpPr>
          <p:cNvPr id="10" name="" hidden="0"/>
          <p:cNvSpPr/>
          <p:nvPr isPhoto="0" userDrawn="0"/>
        </p:nvSpPr>
        <p:spPr bwMode="auto">
          <a:xfrm flipH="0" flipV="0">
            <a:off x="361999" y="2202518"/>
            <a:ext cx="2688166" cy="84548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tx1">
              <a:lumMod val="25000"/>
              <a:lumOff val="75000"/>
            </a:schemeClr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/>
              <a:t>το όνομα και το επώνυμό μου </a:t>
            </a:r>
            <a:endParaRPr/>
          </a:p>
        </p:txBody>
      </p:sp>
      <p:sp>
        <p:nvSpPr>
          <p:cNvPr id="11" name="" hidden="0"/>
          <p:cNvSpPr/>
          <p:nvPr isPhoto="0" userDrawn="0"/>
        </p:nvSpPr>
        <p:spPr bwMode="auto">
          <a:xfrm flipH="0" flipV="0">
            <a:off x="5293833" y="4127499"/>
            <a:ext cx="3301999" cy="612648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/>
              <a:t>οι φωτογραφίες μου</a:t>
            </a:r>
            <a:endParaRPr/>
          </a:p>
        </p:txBody>
      </p:sp>
      <p:sp>
        <p:nvSpPr>
          <p:cNvPr id="12" name="" hidden="0"/>
          <p:cNvSpPr/>
          <p:nvPr isPhoto="0" userDrawn="0"/>
        </p:nvSpPr>
        <p:spPr bwMode="auto">
          <a:xfrm flipH="0" flipV="0">
            <a:off x="7389333" y="2730499"/>
            <a:ext cx="4042833" cy="1058333"/>
          </a:xfrm>
          <a:prstGeom prst="irregularSeal2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solidFill>
              <a:schemeClr val="tx1">
                <a:lumMod val="25098"/>
                <a:lumOff val="74902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>
                <a:solidFill>
                  <a:schemeClr val="accent2">
                    <a:lumMod val="40000"/>
                    <a:lumOff val="60000"/>
                  </a:schemeClr>
                </a:solidFill>
              </a:rPr>
              <a:t>η διεύθυνσή μου </a:t>
            </a:r>
            <a:endParaRPr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2676486" y="1848"/>
            <a:ext cx="6750076" cy="1308771"/>
          </a:xfrm>
        </p:spPr>
        <p:txBody>
          <a:bodyPr/>
          <a:lstStyle/>
          <a:p>
            <a:pPr>
              <a:defRPr/>
            </a:pPr>
            <a:r>
              <a:rPr/>
              <a:t>πώς να είμαι σίγουρη ότι η φωτογραφίες που έχω ανεβάσει είναι ασφαλείς 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/>
              <a:t>Πριν την ανεβάσω σκέφτομαι </a:t>
            </a:r>
            <a:endParaRPr/>
          </a:p>
          <a:p>
            <a:pPr>
              <a:defRPr/>
            </a:pPr>
            <a:r>
              <a:rPr/>
              <a:t> ποιος θα τη δει </a:t>
            </a:r>
            <a:endParaRPr/>
          </a:p>
          <a:p>
            <a:pPr>
              <a:defRPr/>
            </a:pPr>
            <a:r>
              <a:rPr/>
              <a:t> είναι μέσα και άλλα άτομα </a:t>
            </a:r>
            <a:endParaRPr/>
          </a:p>
          <a:p>
            <a:pPr>
              <a:defRPr/>
            </a:pPr>
            <a:r>
              <a:rPr/>
              <a:t> έχω προσθέσει προσωπικά στοιχεία</a:t>
            </a:r>
            <a:endParaRPr/>
          </a:p>
          <a:p>
            <a:pPr>
              <a:defRPr/>
            </a:pPr>
            <a:r>
              <a:rPr/>
              <a:t> θα την δουν κι άλλα άτομα εκτός από τους φίλους μου 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09598" y="1423316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/>
              <a:t> μερικές φορές αυτά που βλέπουμε στο διαδίκτυο είναι ΨΕΜΑΤΑ </a:t>
            </a:r>
            <a:endParaRPr/>
          </a:p>
          <a:p>
            <a:pPr>
              <a:defRPr/>
            </a:pPr>
            <a:r>
              <a:rPr/>
              <a:t> μην πιστεύεται ότι βλέπεται στο internet </a:t>
            </a:r>
            <a:endParaRPr/>
          </a:p>
          <a:p>
            <a:pPr>
              <a:defRPr/>
            </a:pPr>
            <a:r>
              <a:rPr/>
              <a:t> μπορεί να θέλουν να σας πάρουν χρήματα </a:t>
            </a: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sz="half" idx="2" hasCustomPrompt="0"/>
          </p:nvPr>
        </p:nvPicPr>
        <p:blipFill>
          <a:blip r:embed="rId2"/>
          <a:stretch/>
        </p:blipFill>
        <p:spPr bwMode="auto">
          <a:xfrm rot="0" flipH="0" flipV="0">
            <a:off x="5828970" y="784594"/>
            <a:ext cx="6349999" cy="5808382"/>
          </a:xfrm>
          <a:prstGeom prst="rect">
            <a:avLst/>
          </a:prstGeom>
        </p:spPr>
      </p:pic>
      <p:sp>
        <p:nvSpPr>
          <p:cNvPr id="6" name="Заголовок 10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πιστεύουμε ότι βλέπουμε στο διαδίκτυο?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asic">
  <a:themeElements>
    <a:clrScheme name="Color">
      <a:dk1>
        <a:srgbClr val="0F243E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E19FF"/>
      </a:accent2>
      <a:accent3>
        <a:srgbClr val="00B050"/>
      </a:accent3>
      <a:accent4>
        <a:srgbClr val="FF0000"/>
      </a:accent4>
      <a:accent5>
        <a:srgbClr val="4BACC6"/>
      </a:accent5>
      <a:accent6>
        <a:srgbClr val="FFFF00"/>
      </a:accent6>
      <a:hlink>
        <a:srgbClr val="548DD4"/>
      </a:hlink>
      <a:folHlink>
        <a:srgbClr val="FE19FF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ONLYOFFICE/5.6.4.20</Application>
  <DocSecurity>0</DocSecurity>
  <PresentationFormat>Widescreen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a646983</cp:lastModifiedBy>
  <cp:revision>10</cp:revision>
  <dcterms:created xsi:type="dcterms:W3CDTF">2012-12-03T06:56:55Z</dcterms:created>
  <dcterms:modified xsi:type="dcterms:W3CDTF">2023-03-03T09:12:31Z</dcterms:modified>
  <cp:category/>
  <cp:contentStatus/>
  <cp:version/>
</cp:coreProperties>
</file>