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s/slide7.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1.xml" ContentType="application/vnd.openxmlformats-officedocument.presentationml.slide+xml"/>
  <Override PartName="/ppt/slideLayouts/slideLayout8.xml" ContentType="application/vnd.openxmlformats-officedocument.presentationml.slideLayout+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Layouts/slideLayout1.xml" ContentType="application/vnd.openxmlformats-officedocument.presentationml.slideLayout+xml"/>
  <Override PartName="/ppt/slides/slide2.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presentation.xml" ContentType="application/vnd.openxmlformats-officedocument.presentationml.presentation.main+xml"/>
  <Override PartName="/docProps/core.xml" ContentType="application/vnd.openxmlformats-package.core-properties+xml"/>
  <Override PartName="/docProps/app.xml" ContentType="application/vnd.openxmlformats-officedocument.extended-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aveSubsetFonts="1">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12192000"/>
  <p:defaultTextStyle>
    <a:defPPr>
      <a:defRPr lang="el-G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presProps" Target="presProps.xml" /><Relationship Id="rId11" Type="http://schemas.openxmlformats.org/officeDocument/2006/relationships/tableStyles" Target="tableStyles.xml" /><Relationship Id="rId12"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itle" userDrawn="1">
  <p:cSld name="Title Slide">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ctrTitle" hasCustomPrompt="0"/>
          </p:nvPr>
        </p:nvSpPr>
        <p:spPr bwMode="auto">
          <a:xfrm>
            <a:off x="914400" y="2130427"/>
            <a:ext cx="10363199" cy="1470025"/>
          </a:xfrm>
        </p:spPr>
        <p:txBody>
          <a:bodyPr/>
          <a:lstStyle/>
          <a:p>
            <a:pPr>
              <a:defRPr/>
            </a:pPr>
            <a:r>
              <a:rPr lang="ru-RU"/>
              <a:t>Образец заголовка</a:t>
            </a:r>
            <a:endParaRPr lang="ru-RU"/>
          </a:p>
        </p:txBody>
      </p:sp>
      <p:sp>
        <p:nvSpPr>
          <p:cNvPr id="5" name="Подзаголовок 2" hidden="0"/>
          <p:cNvSpPr>
            <a:spLocks noGrp="1"/>
          </p:cNvSpPr>
          <p:nvPr isPhoto="0" userDrawn="0">
            <p:ph type="subTitle" idx="1" hasCustomPrompt="0"/>
          </p:nvPr>
        </p:nvSpPr>
        <p:spPr bwMode="auto">
          <a:xfrm>
            <a:off x="1828800" y="3886200"/>
            <a:ext cx="8534399" cy="1752599"/>
          </a:xfrm>
        </p:spPr>
        <p:txBody>
          <a:bodyPr/>
          <a:lstStyle>
            <a:lvl1pPr marL="0" indent="0" algn="ctr">
              <a:buNone/>
              <a:defRPr>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ru-RU"/>
              <a:t>Образец подзаголовка</a:t>
            </a:r>
            <a:endParaRPr lang="ru-RU"/>
          </a:p>
        </p:txBody>
      </p:sp>
      <p:sp>
        <p:nvSpPr>
          <p:cNvPr id="6" name="Дата 3"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7" name="Нижний колонтитул 4" hidden="0"/>
          <p:cNvSpPr>
            <a:spLocks noGrp="1"/>
          </p:cNvSpPr>
          <p:nvPr isPhoto="0" userDrawn="0">
            <p:ph type="ftr" sz="quarter" idx="11" hasCustomPrompt="0"/>
          </p:nvPr>
        </p:nvSpPr>
        <p:spPr bwMode="auto"/>
        <p:txBody>
          <a:bodyPr/>
          <a:lstStyle/>
          <a:p>
            <a:pPr>
              <a:defRPr/>
            </a:pPr>
            <a:endParaRPr lang="ru-RU"/>
          </a:p>
        </p:txBody>
      </p:sp>
      <p:sp>
        <p:nvSpPr>
          <p:cNvPr id="8" name="Номер слайда 5"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vertTx" userDrawn="1">
  <p:cSld name="Title and Vertical Text">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p:txBody>
          <a:bodyPr/>
          <a:lstStyle/>
          <a:p>
            <a:pPr>
              <a:defRPr/>
            </a:pPr>
            <a:r>
              <a:rPr lang="ru-RU"/>
              <a:t>Образец заголовка</a:t>
            </a:r>
            <a:endParaRPr lang="ru-RU"/>
          </a:p>
        </p:txBody>
      </p:sp>
      <p:sp>
        <p:nvSpPr>
          <p:cNvPr id="5" name="Вертикальный текст 2" hidden="0"/>
          <p:cNvSpPr>
            <a:spLocks noGrp="1"/>
          </p:cNvSpPr>
          <p:nvPr isPhoto="0" userDrawn="0">
            <p:ph type="body" orient="vert" idx="1" hasCustomPrompt="0"/>
          </p:nvPr>
        </p:nvSpPr>
        <p:spPr bwMode="auto"/>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ru-RU"/>
          </a:p>
        </p:txBody>
      </p:sp>
      <p:sp>
        <p:nvSpPr>
          <p:cNvPr id="6" name="Дата 3"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7" name="Нижний колонтитул 4" hidden="0"/>
          <p:cNvSpPr>
            <a:spLocks noGrp="1"/>
          </p:cNvSpPr>
          <p:nvPr isPhoto="0" userDrawn="0">
            <p:ph type="ftr" sz="quarter" idx="11" hasCustomPrompt="0"/>
          </p:nvPr>
        </p:nvSpPr>
        <p:spPr bwMode="auto"/>
        <p:txBody>
          <a:bodyPr/>
          <a:lstStyle/>
          <a:p>
            <a:pPr>
              <a:defRPr/>
            </a:pPr>
            <a:endParaRPr lang="ru-RU"/>
          </a:p>
        </p:txBody>
      </p:sp>
      <p:sp>
        <p:nvSpPr>
          <p:cNvPr id="8" name="Номер слайда 5"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vertTitleAndTx" userDrawn="1">
  <p:cSld name="Vertical Title and Text">
    <p:spTree>
      <p:nvGrpSpPr>
        <p:cNvPr id="1" name="" hidden="0"/>
        <p:cNvGrpSpPr/>
        <p:nvPr isPhoto="0" userDrawn="0"/>
      </p:nvGrpSpPr>
      <p:grpSpPr bwMode="auto">
        <a:xfrm>
          <a:off x="0" y="0"/>
          <a:ext cx="0" cy="0"/>
          <a:chOff x="0" y="0"/>
          <a:chExt cx="0" cy="0"/>
        </a:xfrm>
      </p:grpSpPr>
      <p:sp>
        <p:nvSpPr>
          <p:cNvPr id="4" name="Вертикальный заголовок 1" hidden="0"/>
          <p:cNvSpPr>
            <a:spLocks noGrp="1"/>
          </p:cNvSpPr>
          <p:nvPr isPhoto="0" userDrawn="0">
            <p:ph type="title" orient="vert" hasCustomPrompt="0"/>
          </p:nvPr>
        </p:nvSpPr>
        <p:spPr bwMode="auto">
          <a:xfrm>
            <a:off x="8839199" y="274639"/>
            <a:ext cx="2743200" cy="5851525"/>
          </a:xfrm>
        </p:spPr>
        <p:txBody>
          <a:bodyPr vert="eaVert"/>
          <a:lstStyle>
            <a:lvl1pPr algn="l">
              <a:defRPr/>
            </a:lvl1pPr>
          </a:lstStyle>
          <a:p>
            <a:pPr>
              <a:defRPr/>
            </a:pPr>
            <a:r>
              <a:rPr lang="ru-RU"/>
              <a:t>Образец заголовка</a:t>
            </a:r>
            <a:endParaRPr lang="ru-RU"/>
          </a:p>
        </p:txBody>
      </p:sp>
      <p:sp>
        <p:nvSpPr>
          <p:cNvPr id="5" name="Вертикальный текст 2" hidden="0"/>
          <p:cNvSpPr>
            <a:spLocks noGrp="1"/>
          </p:cNvSpPr>
          <p:nvPr isPhoto="0" userDrawn="0">
            <p:ph type="body" orient="vert" idx="1" hasCustomPrompt="0"/>
          </p:nvPr>
        </p:nvSpPr>
        <p:spPr bwMode="auto">
          <a:xfrm>
            <a:off x="609599" y="274639"/>
            <a:ext cx="8026399" cy="5851525"/>
          </a:xfrm>
        </p:spPr>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ru-RU"/>
          </a:p>
        </p:txBody>
      </p:sp>
      <p:sp>
        <p:nvSpPr>
          <p:cNvPr id="6" name="Дата 3"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7" name="Нижний колонтитул 4" hidden="0"/>
          <p:cNvSpPr>
            <a:spLocks noGrp="1"/>
          </p:cNvSpPr>
          <p:nvPr isPhoto="0" userDrawn="0">
            <p:ph type="ftr" sz="quarter" idx="11" hasCustomPrompt="0"/>
          </p:nvPr>
        </p:nvSpPr>
        <p:spPr bwMode="auto"/>
        <p:txBody>
          <a:bodyPr/>
          <a:lstStyle/>
          <a:p>
            <a:pPr>
              <a:defRPr/>
            </a:pPr>
            <a:endParaRPr lang="ru-RU"/>
          </a:p>
        </p:txBody>
      </p:sp>
      <p:sp>
        <p:nvSpPr>
          <p:cNvPr id="8" name="Номер слайда 5"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obj" userDrawn="1">
  <p:cSld name="Title and Content">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p:txBody>
          <a:bodyPr/>
          <a:lstStyle/>
          <a:p>
            <a:pPr>
              <a:defRPr/>
            </a:pPr>
            <a:r>
              <a:rPr lang="ru-RU"/>
              <a:t>Образец заголовка</a:t>
            </a:r>
            <a:endParaRPr lang="ru-RU"/>
          </a:p>
        </p:txBody>
      </p:sp>
      <p:sp>
        <p:nvSpPr>
          <p:cNvPr id="5" name="Объект 2" hidden="0"/>
          <p:cNvSpPr>
            <a:spLocks noGrp="1"/>
          </p:cNvSpPr>
          <p:nvPr isPhoto="0" userDrawn="0">
            <p:ph idx="1" hasCustomPrompt="0"/>
          </p:nvPr>
        </p:nvSpPr>
        <p:spPr bwMode="auto"/>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ru-RU"/>
          </a:p>
        </p:txBody>
      </p:sp>
      <p:sp>
        <p:nvSpPr>
          <p:cNvPr id="6" name="Дата 3"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7" name="Нижний колонтитул 4" hidden="0"/>
          <p:cNvSpPr>
            <a:spLocks noGrp="1"/>
          </p:cNvSpPr>
          <p:nvPr isPhoto="0" userDrawn="0">
            <p:ph type="ftr" sz="quarter" idx="11" hasCustomPrompt="0"/>
          </p:nvPr>
        </p:nvSpPr>
        <p:spPr bwMode="auto"/>
        <p:txBody>
          <a:bodyPr/>
          <a:lstStyle/>
          <a:p>
            <a:pPr>
              <a:defRPr/>
            </a:pPr>
            <a:endParaRPr lang="ru-RU"/>
          </a:p>
        </p:txBody>
      </p:sp>
      <p:sp>
        <p:nvSpPr>
          <p:cNvPr id="8" name="Номер слайда 5"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secHead" userDrawn="1">
  <p:cSld name="Section Header">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a:xfrm>
            <a:off x="963083" y="4406901"/>
            <a:ext cx="10363199" cy="1362074"/>
          </a:xfrm>
        </p:spPr>
        <p:txBody>
          <a:bodyPr anchor="t"/>
          <a:lstStyle>
            <a:lvl1pPr algn="l">
              <a:defRPr sz="4000" b="1" cap="all"/>
            </a:lvl1pPr>
          </a:lstStyle>
          <a:p>
            <a:pPr>
              <a:defRPr/>
            </a:pPr>
            <a:r>
              <a:rPr lang="ru-RU"/>
              <a:t>Образец заголовка</a:t>
            </a:r>
            <a:endParaRPr lang="ru-RU"/>
          </a:p>
        </p:txBody>
      </p:sp>
      <p:sp>
        <p:nvSpPr>
          <p:cNvPr id="5" name="Текст 2" hidden="0"/>
          <p:cNvSpPr>
            <a:spLocks noGrp="1"/>
          </p:cNvSpPr>
          <p:nvPr isPhoto="0" userDrawn="0">
            <p:ph type="body" idx="1" hasCustomPrompt="0"/>
          </p:nvPr>
        </p:nvSpPr>
        <p:spPr bwMode="auto">
          <a:xfrm>
            <a:off x="963083" y="2906713"/>
            <a:ext cx="10363199"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ru-RU"/>
              <a:t>Образец текста</a:t>
            </a:r>
            <a:endParaRPr/>
          </a:p>
        </p:txBody>
      </p:sp>
      <p:sp>
        <p:nvSpPr>
          <p:cNvPr id="6" name="Дата 3"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7" name="Нижний колонтитул 4" hidden="0"/>
          <p:cNvSpPr>
            <a:spLocks noGrp="1"/>
          </p:cNvSpPr>
          <p:nvPr isPhoto="0" userDrawn="0">
            <p:ph type="ftr" sz="quarter" idx="11" hasCustomPrompt="0"/>
          </p:nvPr>
        </p:nvSpPr>
        <p:spPr bwMode="auto"/>
        <p:txBody>
          <a:bodyPr/>
          <a:lstStyle/>
          <a:p>
            <a:pPr>
              <a:defRPr/>
            </a:pPr>
            <a:endParaRPr lang="ru-RU"/>
          </a:p>
        </p:txBody>
      </p:sp>
      <p:sp>
        <p:nvSpPr>
          <p:cNvPr id="8" name="Номер слайда 5"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woObj" userDrawn="1">
  <p:cSld name="Two Content">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p:txBody>
          <a:bodyPr/>
          <a:lstStyle/>
          <a:p>
            <a:pPr>
              <a:defRPr/>
            </a:pPr>
            <a:r>
              <a:rPr lang="ru-RU"/>
              <a:t>Образец заголовка</a:t>
            </a:r>
            <a:endParaRPr lang="ru-RU"/>
          </a:p>
        </p:txBody>
      </p:sp>
      <p:sp>
        <p:nvSpPr>
          <p:cNvPr id="5" name="Объект 2" hidden="0"/>
          <p:cNvSpPr>
            <a:spLocks noGrp="1"/>
          </p:cNvSpPr>
          <p:nvPr isPhoto="0" userDrawn="0">
            <p:ph sz="half" idx="1" hasCustomPrompt="0"/>
          </p:nvPr>
        </p:nvSpPr>
        <p:spPr bwMode="auto">
          <a:xfrm>
            <a:off x="609599" y="1600201"/>
            <a:ext cx="5384799"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ru-RU"/>
          </a:p>
        </p:txBody>
      </p:sp>
      <p:sp>
        <p:nvSpPr>
          <p:cNvPr id="6" name="Объект 3" hidden="0"/>
          <p:cNvSpPr>
            <a:spLocks noGrp="1"/>
          </p:cNvSpPr>
          <p:nvPr isPhoto="0" userDrawn="0">
            <p:ph sz="half" idx="2" hasCustomPrompt="0"/>
          </p:nvPr>
        </p:nvSpPr>
        <p:spPr bwMode="auto">
          <a:xfrm>
            <a:off x="6197599" y="1600201"/>
            <a:ext cx="5384799"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ru-RU"/>
          </a:p>
        </p:txBody>
      </p:sp>
      <p:sp>
        <p:nvSpPr>
          <p:cNvPr id="7" name="Дата 4"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8" name="Нижний колонтитул 5" hidden="0"/>
          <p:cNvSpPr>
            <a:spLocks noGrp="1"/>
          </p:cNvSpPr>
          <p:nvPr isPhoto="0" userDrawn="0">
            <p:ph type="ftr" sz="quarter" idx="11" hasCustomPrompt="0"/>
          </p:nvPr>
        </p:nvSpPr>
        <p:spPr bwMode="auto"/>
        <p:txBody>
          <a:bodyPr/>
          <a:lstStyle/>
          <a:p>
            <a:pPr>
              <a:defRPr/>
            </a:pPr>
            <a:endParaRPr lang="ru-RU"/>
          </a:p>
        </p:txBody>
      </p:sp>
      <p:sp>
        <p:nvSpPr>
          <p:cNvPr id="9" name="Номер слайда 6"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woTxTwoObj" userDrawn="1">
  <p:cSld name="Comparison">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p:txBody>
          <a:bodyPr/>
          <a:lstStyle>
            <a:lvl1pPr>
              <a:defRPr/>
            </a:lvl1pPr>
          </a:lstStyle>
          <a:p>
            <a:pPr>
              <a:defRPr/>
            </a:pPr>
            <a:r>
              <a:rPr lang="ru-RU"/>
              <a:t>Образец заголовка</a:t>
            </a:r>
            <a:endParaRPr lang="ru-RU"/>
          </a:p>
        </p:txBody>
      </p:sp>
      <p:sp>
        <p:nvSpPr>
          <p:cNvPr id="5" name="Текст 2" hidden="0"/>
          <p:cNvSpPr>
            <a:spLocks noGrp="1"/>
          </p:cNvSpPr>
          <p:nvPr isPhoto="0" userDrawn="0">
            <p:ph type="body" idx="1" hasCustomPrompt="0"/>
          </p:nvPr>
        </p:nvSpPr>
        <p:spPr bwMode="auto">
          <a:xfrm>
            <a:off x="609599"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6" name="Объект 3" hidden="0"/>
          <p:cNvSpPr>
            <a:spLocks noGrp="1"/>
          </p:cNvSpPr>
          <p:nvPr isPhoto="0" userDrawn="0">
            <p:ph sz="half" idx="2" hasCustomPrompt="0"/>
          </p:nvPr>
        </p:nvSpPr>
        <p:spPr bwMode="auto">
          <a:xfrm>
            <a:off x="609599" y="2174874"/>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ru-RU"/>
          </a:p>
        </p:txBody>
      </p:sp>
      <p:sp>
        <p:nvSpPr>
          <p:cNvPr id="7" name="Текст 4" hidden="0"/>
          <p:cNvSpPr>
            <a:spLocks noGrp="1"/>
          </p:cNvSpPr>
          <p:nvPr isPhoto="0" userDrawn="0">
            <p:ph type="body" sz="quarter" idx="3" hasCustomPrompt="0"/>
          </p:nvPr>
        </p:nvSpPr>
        <p:spPr bwMode="auto">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8" name="Объект 5" hidden="0"/>
          <p:cNvSpPr>
            <a:spLocks noGrp="1"/>
          </p:cNvSpPr>
          <p:nvPr isPhoto="0" userDrawn="0">
            <p:ph sz="quarter" idx="4" hasCustomPrompt="0"/>
          </p:nvPr>
        </p:nvSpPr>
        <p:spPr bwMode="auto">
          <a:xfrm>
            <a:off x="6193373" y="2174874"/>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ru-RU"/>
          </a:p>
        </p:txBody>
      </p:sp>
      <p:sp>
        <p:nvSpPr>
          <p:cNvPr id="9" name="Дата 6"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10" name="Нижний колонтитул 7" hidden="0"/>
          <p:cNvSpPr>
            <a:spLocks noGrp="1"/>
          </p:cNvSpPr>
          <p:nvPr isPhoto="0" userDrawn="0">
            <p:ph type="ftr" sz="quarter" idx="11" hasCustomPrompt="0"/>
          </p:nvPr>
        </p:nvSpPr>
        <p:spPr bwMode="auto"/>
        <p:txBody>
          <a:bodyPr/>
          <a:lstStyle/>
          <a:p>
            <a:pPr>
              <a:defRPr/>
            </a:pPr>
            <a:endParaRPr lang="ru-RU"/>
          </a:p>
        </p:txBody>
      </p:sp>
      <p:sp>
        <p:nvSpPr>
          <p:cNvPr id="11" name="Номер слайда 8"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itleOnly" userDrawn="1">
  <p:cSld name="Title Only">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p:txBody>
          <a:bodyPr/>
          <a:lstStyle/>
          <a:p>
            <a:pPr>
              <a:defRPr/>
            </a:pPr>
            <a:r>
              <a:rPr lang="ru-RU"/>
              <a:t>Образец заголовка</a:t>
            </a:r>
            <a:endParaRPr lang="ru-RU"/>
          </a:p>
        </p:txBody>
      </p:sp>
      <p:sp>
        <p:nvSpPr>
          <p:cNvPr id="5" name="Дата 2"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6" name="Нижний колонтитул 3" hidden="0"/>
          <p:cNvSpPr>
            <a:spLocks noGrp="1"/>
          </p:cNvSpPr>
          <p:nvPr isPhoto="0" userDrawn="0">
            <p:ph type="ftr" sz="quarter" idx="11" hasCustomPrompt="0"/>
          </p:nvPr>
        </p:nvSpPr>
        <p:spPr bwMode="auto"/>
        <p:txBody>
          <a:bodyPr/>
          <a:lstStyle/>
          <a:p>
            <a:pPr>
              <a:defRPr/>
            </a:pPr>
            <a:endParaRPr lang="ru-RU"/>
          </a:p>
        </p:txBody>
      </p:sp>
      <p:sp>
        <p:nvSpPr>
          <p:cNvPr id="7" name="Номер слайда 4"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blank" userDrawn="1">
  <p:cSld name="Blank">
    <p:spTree>
      <p:nvGrpSpPr>
        <p:cNvPr id="1" name="" hidden="0"/>
        <p:cNvGrpSpPr/>
        <p:nvPr isPhoto="0" userDrawn="0"/>
      </p:nvGrpSpPr>
      <p:grpSpPr bwMode="auto">
        <a:xfrm>
          <a:off x="0" y="0"/>
          <a:ext cx="0" cy="0"/>
          <a:chOff x="0" y="0"/>
          <a:chExt cx="0" cy="0"/>
        </a:xfrm>
      </p:grpSpPr>
      <p:sp>
        <p:nvSpPr>
          <p:cNvPr id="4" name="Дата 1"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5" name="Нижний колонтитул 2" hidden="0"/>
          <p:cNvSpPr>
            <a:spLocks noGrp="1"/>
          </p:cNvSpPr>
          <p:nvPr isPhoto="0" userDrawn="0">
            <p:ph type="ftr" sz="quarter" idx="11" hasCustomPrompt="0"/>
          </p:nvPr>
        </p:nvSpPr>
        <p:spPr bwMode="auto"/>
        <p:txBody>
          <a:bodyPr/>
          <a:lstStyle/>
          <a:p>
            <a:pPr>
              <a:defRPr/>
            </a:pPr>
            <a:endParaRPr lang="ru-RU"/>
          </a:p>
        </p:txBody>
      </p:sp>
      <p:sp>
        <p:nvSpPr>
          <p:cNvPr id="6" name="Номер слайда 3"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objTx" userDrawn="1">
  <p:cSld name="Content with Caption">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a:xfrm>
            <a:off x="609606" y="273049"/>
            <a:ext cx="4011084" cy="1162050"/>
          </a:xfrm>
        </p:spPr>
        <p:txBody>
          <a:bodyPr anchor="b"/>
          <a:lstStyle>
            <a:lvl1pPr algn="l">
              <a:defRPr sz="2000" b="1"/>
            </a:lvl1pPr>
          </a:lstStyle>
          <a:p>
            <a:pPr>
              <a:defRPr/>
            </a:pPr>
            <a:r>
              <a:rPr lang="ru-RU"/>
              <a:t>Образец заголовка</a:t>
            </a:r>
            <a:endParaRPr lang="ru-RU"/>
          </a:p>
        </p:txBody>
      </p:sp>
      <p:sp>
        <p:nvSpPr>
          <p:cNvPr id="5" name="Объект 2" hidden="0"/>
          <p:cNvSpPr>
            <a:spLocks noGrp="1"/>
          </p:cNvSpPr>
          <p:nvPr isPhoto="0" userDrawn="0">
            <p:ph idx="1" hasCustomPrompt="0"/>
          </p:nvPr>
        </p:nvSpPr>
        <p:spPr bwMode="auto">
          <a:xfrm>
            <a:off x="4766732" y="273053"/>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ru-RU"/>
          </a:p>
        </p:txBody>
      </p:sp>
      <p:sp>
        <p:nvSpPr>
          <p:cNvPr id="6" name="Текст 3" hidden="0"/>
          <p:cNvSpPr>
            <a:spLocks noGrp="1"/>
          </p:cNvSpPr>
          <p:nvPr isPhoto="0" userDrawn="0">
            <p:ph type="body" sz="half" idx="2" hasCustomPrompt="0"/>
          </p:nvPr>
        </p:nvSpPr>
        <p:spPr bwMode="auto">
          <a:xfrm>
            <a:off x="609606" y="1435103"/>
            <a:ext cx="4011084" cy="46910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7" name="Дата 4"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8" name="Нижний колонтитул 5" hidden="0"/>
          <p:cNvSpPr>
            <a:spLocks noGrp="1"/>
          </p:cNvSpPr>
          <p:nvPr isPhoto="0" userDrawn="0">
            <p:ph type="ftr" sz="quarter" idx="11" hasCustomPrompt="0"/>
          </p:nvPr>
        </p:nvSpPr>
        <p:spPr bwMode="auto"/>
        <p:txBody>
          <a:bodyPr/>
          <a:lstStyle/>
          <a:p>
            <a:pPr>
              <a:defRPr/>
            </a:pPr>
            <a:endParaRPr lang="ru-RU"/>
          </a:p>
        </p:txBody>
      </p:sp>
      <p:sp>
        <p:nvSpPr>
          <p:cNvPr id="9" name="Номер слайда 6"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picTx" userDrawn="1">
  <p:cSld name="Picture with Caption">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a:xfrm>
            <a:off x="2389717" y="4800601"/>
            <a:ext cx="7315200" cy="566738"/>
          </a:xfrm>
        </p:spPr>
        <p:txBody>
          <a:bodyPr anchor="b"/>
          <a:lstStyle>
            <a:lvl1pPr algn="l">
              <a:defRPr sz="2000" b="1"/>
            </a:lvl1pPr>
          </a:lstStyle>
          <a:p>
            <a:pPr>
              <a:defRPr/>
            </a:pPr>
            <a:r>
              <a:rPr lang="ru-RU"/>
              <a:t>Образец заголовка</a:t>
            </a:r>
            <a:endParaRPr lang="ru-RU"/>
          </a:p>
        </p:txBody>
      </p:sp>
      <p:sp>
        <p:nvSpPr>
          <p:cNvPr id="5" name="Рисунок 2" hidden="0"/>
          <p:cNvSpPr>
            <a:spLocks noGrp="1"/>
          </p:cNvSpPr>
          <p:nvPr isPhoto="0" userDrawn="0">
            <p:ph type="pic" idx="1" hasCustomPrompt="0"/>
          </p:nvPr>
        </p:nvSpPr>
        <p:spPr bwMode="auto">
          <a:xfrm>
            <a:off x="2389717" y="612774"/>
            <a:ext cx="7315200" cy="41147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ru-RU"/>
          </a:p>
        </p:txBody>
      </p:sp>
      <p:sp>
        <p:nvSpPr>
          <p:cNvPr id="6" name="Текст 3" hidden="0"/>
          <p:cNvSpPr>
            <a:spLocks noGrp="1"/>
          </p:cNvSpPr>
          <p:nvPr isPhoto="0" userDrawn="0">
            <p:ph type="body" sz="half" idx="2" hasCustomPrompt="0"/>
          </p:nvPr>
        </p:nvSpPr>
        <p:spPr bwMode="auto">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7" name="Дата 4" hidden="0"/>
          <p:cNvSpPr>
            <a:spLocks noGrp="1"/>
          </p:cNvSpPr>
          <p:nvPr isPhoto="0" userDrawn="0">
            <p:ph type="dt" sz="half" idx="10" hasCustomPrompt="0"/>
          </p:nvPr>
        </p:nvSpPr>
        <p:spPr bwMode="auto"/>
        <p:txBody>
          <a:bodyPr/>
          <a:lstStyle/>
          <a:p>
            <a:pPr>
              <a:defRPr/>
            </a:pPr>
            <a:fld id="{D328A2AD-CA6C-4CEE-80DD-5B3591997DB0}" type="datetimeFigureOut">
              <a:rPr lang="ru-RU"/>
              <a:t/>
            </a:fld>
            <a:endParaRPr lang="ru-RU"/>
          </a:p>
        </p:txBody>
      </p:sp>
      <p:sp>
        <p:nvSpPr>
          <p:cNvPr id="8" name="Нижний колонтитул 5" hidden="0"/>
          <p:cNvSpPr>
            <a:spLocks noGrp="1"/>
          </p:cNvSpPr>
          <p:nvPr isPhoto="0" userDrawn="0">
            <p:ph type="ftr" sz="quarter" idx="11" hasCustomPrompt="0"/>
          </p:nvPr>
        </p:nvSpPr>
        <p:spPr bwMode="auto"/>
        <p:txBody>
          <a:bodyPr/>
          <a:lstStyle/>
          <a:p>
            <a:pPr>
              <a:defRPr/>
            </a:pPr>
            <a:endParaRPr lang="ru-RU"/>
          </a:p>
        </p:txBody>
      </p:sp>
      <p:sp>
        <p:nvSpPr>
          <p:cNvPr id="9" name="Номер слайда 6" hidden="0"/>
          <p:cNvSpPr>
            <a:spLocks noGrp="1"/>
          </p:cNvSpPr>
          <p:nvPr isPhoto="0" userDrawn="0">
            <p:ph type="sldNum" sz="quarter" idx="12" hasCustomPrompt="0"/>
          </p:nvPr>
        </p:nvSpPr>
        <p:spPr bwMode="auto"/>
        <p:txBody>
          <a:bodyPr/>
          <a:lstStyle/>
          <a:p>
            <a:pPr>
              <a:defRPr/>
            </a:pPr>
            <a:fld id="{9F5014F7-E485-415F-A69C-6237A648DEF6}" type="slidenum">
              <a:rPr lang="ru-RU"/>
              <a:t/>
            </a:fld>
            <a:endParaRPr lang="ru-RU"/>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Ref idx="1001">
        <a:schemeClr val="bg1"/>
      </p:bgRef>
    </p:bg>
    <p:spTree>
      <p:nvGrpSpPr>
        <p:cNvPr id="1" name="" hidden="0"/>
        <p:cNvGrpSpPr/>
        <p:nvPr isPhoto="0" userDrawn="0"/>
      </p:nvGrpSpPr>
      <p:grpSpPr bwMode="auto">
        <a:xfrm>
          <a:off x="0" y="0"/>
          <a:ext cx="0" cy="0"/>
          <a:chOff x="0" y="0"/>
          <a:chExt cx="0" cy="0"/>
        </a:xfrm>
      </p:grpSpPr>
      <p:sp>
        <p:nvSpPr>
          <p:cNvPr id="4" name="Shape 1058" hidden="0"/>
          <p:cNvSpPr>
            <a:spLocks noChangeArrowheads="1" noGrp="1"/>
          </p:cNvSpPr>
          <p:nvPr isPhoto="0" userDrawn="1"/>
        </p:nvSpPr>
        <p:spPr bwMode="auto">
          <a:xfrm>
            <a:off x="0" y="2"/>
            <a:ext cx="12191999" cy="6838950"/>
          </a:xfrm>
          <a:custGeom>
            <a:avLst/>
            <a:gdLst/>
            <a:ahLst/>
            <a:cxnLst/>
            <a:rect l="l" t="t" r="r" b="b"/>
            <a:pathLst>
              <a:path w="43200" h="43200" fill="norm" stroke="0" extrusionOk="0">
                <a:moveTo>
                  <a:pt x="0" y="30392"/>
                </a:moveTo>
                <a:lnTo>
                  <a:pt x="0" y="30392"/>
                </a:lnTo>
                <a:cubicBezTo>
                  <a:pt x="0" y="30392"/>
                  <a:pt x="30246" y="52055"/>
                  <a:pt x="43200" y="35131"/>
                </a:cubicBezTo>
                <a:lnTo>
                  <a:pt x="43200" y="0"/>
                </a:lnTo>
                <a:lnTo>
                  <a:pt x="0" y="0"/>
                </a:lnTo>
                <a:lnTo>
                  <a:pt x="0" y="30392"/>
                </a:lnTo>
                <a:close/>
              </a:path>
            </a:pathLst>
          </a:custGeom>
          <a:solidFill>
            <a:schemeClr val="accent1"/>
          </a:solidFill>
          <a:ln w="9524">
            <a:solidFill>
              <a:srgbClr val="000000"/>
            </a:solidFill>
            <a:round/>
            <a:headEnd/>
            <a:tailEnd/>
          </a:ln>
        </p:spPr>
      </p:sp>
      <p:sp>
        <p:nvSpPr>
          <p:cNvPr id="5" name="Shape 1059" hidden="0"/>
          <p:cNvSpPr>
            <a:spLocks noChangeArrowheads="1" noGrp="1"/>
          </p:cNvSpPr>
          <p:nvPr isPhoto="0" userDrawn="1"/>
        </p:nvSpPr>
        <p:spPr bwMode="auto">
          <a:xfrm>
            <a:off x="0" y="2"/>
            <a:ext cx="12191999" cy="6838950"/>
          </a:xfrm>
          <a:custGeom>
            <a:avLst/>
            <a:gdLst/>
            <a:ahLst/>
            <a:cxnLst/>
            <a:rect l="l" t="t" r="r" b="b"/>
            <a:pathLst>
              <a:path w="43200" h="43200" fill="none" stroke="1" extrusionOk="0">
                <a:moveTo>
                  <a:pt x="-22" y="30392"/>
                </a:moveTo>
                <a:lnTo>
                  <a:pt x="-22" y="30392"/>
                </a:lnTo>
                <a:cubicBezTo>
                  <a:pt x="-22" y="30392"/>
                  <a:pt x="30330" y="52055"/>
                  <a:pt x="43245" y="35131"/>
                </a:cubicBezTo>
              </a:path>
            </a:pathLst>
          </a:custGeom>
          <a:solidFill>
            <a:srgbClr val="FFFFFF"/>
          </a:solidFill>
          <a:ln w="7560">
            <a:solidFill>
              <a:srgbClr val="FFFFFF"/>
            </a:solidFill>
            <a:round/>
            <a:headEnd/>
            <a:tailEnd/>
          </a:ln>
        </p:spPr>
      </p:sp>
      <p:sp>
        <p:nvSpPr>
          <p:cNvPr id="6" name="Shape 1060" hidden="0"/>
          <p:cNvSpPr>
            <a:spLocks noChangeArrowheads="1" noGrp="1"/>
          </p:cNvSpPr>
          <p:nvPr isPhoto="0" userDrawn="1"/>
        </p:nvSpPr>
        <p:spPr bwMode="auto">
          <a:xfrm>
            <a:off x="0" y="2"/>
            <a:ext cx="12191999" cy="6838950"/>
          </a:xfrm>
          <a:custGeom>
            <a:avLst/>
            <a:gdLst/>
            <a:ahLst/>
            <a:cxnLst/>
            <a:rect l="l" t="t" r="r" b="b"/>
            <a:pathLst>
              <a:path w="43200" h="43200" fill="none" stroke="1" extrusionOk="0">
                <a:moveTo>
                  <a:pt x="-22" y="29977"/>
                </a:moveTo>
                <a:lnTo>
                  <a:pt x="-22" y="29977"/>
                </a:lnTo>
                <a:cubicBezTo>
                  <a:pt x="-22" y="29977"/>
                  <a:pt x="29238" y="51595"/>
                  <a:pt x="43239" y="32973"/>
                </a:cubicBezTo>
              </a:path>
            </a:pathLst>
          </a:custGeom>
          <a:solidFill>
            <a:srgbClr val="FFFFFF"/>
          </a:solidFill>
          <a:ln w="6930">
            <a:solidFill>
              <a:srgbClr val="FFFFFF">
                <a:alpha val="0"/>
              </a:srgbClr>
            </a:solidFill>
            <a:round/>
            <a:headEnd/>
            <a:tailEnd/>
          </a:ln>
        </p:spPr>
      </p:sp>
      <p:sp>
        <p:nvSpPr>
          <p:cNvPr id="7" name="Shape 1061" hidden="0"/>
          <p:cNvSpPr>
            <a:spLocks noChangeArrowheads="1" noGrp="1"/>
          </p:cNvSpPr>
          <p:nvPr isPhoto="0" userDrawn="1"/>
        </p:nvSpPr>
        <p:spPr bwMode="auto">
          <a:xfrm>
            <a:off x="0" y="2"/>
            <a:ext cx="12191999" cy="6838950"/>
          </a:xfrm>
          <a:custGeom>
            <a:avLst/>
            <a:gdLst/>
            <a:ahLst/>
            <a:cxnLst/>
            <a:rect l="l" t="t" r="r" b="b"/>
            <a:pathLst>
              <a:path w="43200" h="43200" fill="none" stroke="1" extrusionOk="0">
                <a:moveTo>
                  <a:pt x="-22" y="29562"/>
                </a:moveTo>
                <a:lnTo>
                  <a:pt x="-22" y="29562"/>
                </a:lnTo>
                <a:cubicBezTo>
                  <a:pt x="-22" y="29562"/>
                  <a:pt x="28147" y="51135"/>
                  <a:pt x="43233" y="30816"/>
                </a:cubicBezTo>
              </a:path>
            </a:pathLst>
          </a:custGeom>
          <a:solidFill>
            <a:srgbClr val="FFFFFF"/>
          </a:solidFill>
          <a:ln w="6300">
            <a:solidFill>
              <a:srgbClr val="FFFFFF">
                <a:alpha val="77254"/>
              </a:srgbClr>
            </a:solidFill>
            <a:round/>
            <a:headEnd/>
            <a:tailEnd/>
          </a:ln>
        </p:spPr>
      </p:sp>
      <p:sp>
        <p:nvSpPr>
          <p:cNvPr id="8" name="Shape 1062" hidden="0"/>
          <p:cNvSpPr>
            <a:spLocks noChangeArrowheads="1" noGrp="1"/>
          </p:cNvSpPr>
          <p:nvPr isPhoto="0" userDrawn="1"/>
        </p:nvSpPr>
        <p:spPr bwMode="auto">
          <a:xfrm>
            <a:off x="0" y="2"/>
            <a:ext cx="12191999" cy="6838950"/>
          </a:xfrm>
          <a:custGeom>
            <a:avLst/>
            <a:gdLst/>
            <a:ahLst/>
            <a:cxnLst/>
            <a:rect l="l" t="t" r="r" b="b"/>
            <a:pathLst>
              <a:path w="43200" h="43200" fill="none" stroke="1" extrusionOk="0">
                <a:moveTo>
                  <a:pt x="-22" y="29147"/>
                </a:moveTo>
                <a:lnTo>
                  <a:pt x="-22" y="29147"/>
                </a:lnTo>
                <a:cubicBezTo>
                  <a:pt x="-22" y="29147"/>
                  <a:pt x="27056" y="50675"/>
                  <a:pt x="43228" y="28658"/>
                </a:cubicBezTo>
              </a:path>
            </a:pathLst>
          </a:custGeom>
          <a:solidFill>
            <a:srgbClr val="FFFFFF"/>
          </a:solidFill>
          <a:ln w="5670">
            <a:solidFill>
              <a:srgbClr val="FFFFFF">
                <a:alpha val="65882"/>
              </a:srgbClr>
            </a:solidFill>
            <a:round/>
            <a:headEnd/>
            <a:tailEnd/>
          </a:ln>
        </p:spPr>
      </p:sp>
      <p:sp>
        <p:nvSpPr>
          <p:cNvPr id="9" name="Shape 1063" hidden="0"/>
          <p:cNvSpPr>
            <a:spLocks noChangeArrowheads="1" noGrp="1"/>
          </p:cNvSpPr>
          <p:nvPr isPhoto="0" userDrawn="1"/>
        </p:nvSpPr>
        <p:spPr bwMode="auto">
          <a:xfrm>
            <a:off x="0" y="2"/>
            <a:ext cx="12191999" cy="6838950"/>
          </a:xfrm>
          <a:custGeom>
            <a:avLst/>
            <a:gdLst/>
            <a:ahLst/>
            <a:cxnLst/>
            <a:rect l="l" t="t" r="r" b="b"/>
            <a:pathLst>
              <a:path w="43200" h="43200" fill="none" stroke="1" extrusionOk="0">
                <a:moveTo>
                  <a:pt x="-22" y="28733"/>
                </a:moveTo>
                <a:lnTo>
                  <a:pt x="-22" y="28733"/>
                </a:lnTo>
                <a:cubicBezTo>
                  <a:pt x="-22" y="28733"/>
                  <a:pt x="25965" y="50214"/>
                  <a:pt x="43222" y="26500"/>
                </a:cubicBezTo>
              </a:path>
            </a:pathLst>
          </a:custGeom>
          <a:solidFill>
            <a:srgbClr val="FFFFFF"/>
          </a:solidFill>
          <a:ln w="5040">
            <a:solidFill>
              <a:srgbClr val="FFFFFF">
                <a:alpha val="54900"/>
              </a:srgbClr>
            </a:solidFill>
            <a:round/>
            <a:headEnd/>
            <a:tailEnd/>
          </a:ln>
        </p:spPr>
      </p:sp>
      <p:sp>
        <p:nvSpPr>
          <p:cNvPr id="10" name="Shape 1064" hidden="0"/>
          <p:cNvSpPr>
            <a:spLocks noChangeArrowheads="1" noGrp="1"/>
          </p:cNvSpPr>
          <p:nvPr isPhoto="0" userDrawn="1"/>
        </p:nvSpPr>
        <p:spPr bwMode="auto">
          <a:xfrm>
            <a:off x="0" y="2"/>
            <a:ext cx="12191999" cy="6838950"/>
          </a:xfrm>
          <a:custGeom>
            <a:avLst/>
            <a:gdLst/>
            <a:ahLst/>
            <a:cxnLst/>
            <a:rect l="l" t="t" r="r" b="b"/>
            <a:pathLst>
              <a:path w="43200" h="43200" fill="none" stroke="1" extrusionOk="0">
                <a:moveTo>
                  <a:pt x="-22" y="28319"/>
                </a:moveTo>
                <a:lnTo>
                  <a:pt x="-22" y="28319"/>
                </a:lnTo>
                <a:cubicBezTo>
                  <a:pt x="-22" y="28319"/>
                  <a:pt x="24873" y="49754"/>
                  <a:pt x="43216" y="24342"/>
                </a:cubicBezTo>
              </a:path>
            </a:pathLst>
          </a:custGeom>
          <a:solidFill>
            <a:srgbClr val="FFFFFF"/>
          </a:solidFill>
          <a:ln w="4410">
            <a:solidFill>
              <a:srgbClr val="FFFFFF">
                <a:alpha val="43529"/>
              </a:srgbClr>
            </a:solidFill>
            <a:round/>
            <a:headEnd/>
            <a:tailEnd/>
          </a:ln>
        </p:spPr>
      </p:sp>
      <p:sp>
        <p:nvSpPr>
          <p:cNvPr id="11" name="Shape 1065" hidden="0"/>
          <p:cNvSpPr>
            <a:spLocks noChangeArrowheads="1" noGrp="1"/>
          </p:cNvSpPr>
          <p:nvPr isPhoto="0" userDrawn="1"/>
        </p:nvSpPr>
        <p:spPr bwMode="auto">
          <a:xfrm>
            <a:off x="0" y="2"/>
            <a:ext cx="12191999" cy="6838950"/>
          </a:xfrm>
          <a:custGeom>
            <a:avLst/>
            <a:gdLst/>
            <a:ahLst/>
            <a:cxnLst/>
            <a:rect l="l" t="t" r="r" b="b"/>
            <a:pathLst>
              <a:path w="43200" h="43200" fill="none" stroke="1" extrusionOk="0">
                <a:moveTo>
                  <a:pt x="-22" y="27904"/>
                </a:moveTo>
                <a:lnTo>
                  <a:pt x="-22" y="27904"/>
                </a:lnTo>
                <a:cubicBezTo>
                  <a:pt x="-22" y="27904"/>
                  <a:pt x="23782" y="49294"/>
                  <a:pt x="43211" y="22185"/>
                </a:cubicBezTo>
              </a:path>
            </a:pathLst>
          </a:custGeom>
          <a:solidFill>
            <a:srgbClr val="FFFFFF"/>
          </a:solidFill>
          <a:ln w="3780">
            <a:solidFill>
              <a:srgbClr val="FFFFFF">
                <a:alpha val="32156"/>
              </a:srgbClr>
            </a:solidFill>
            <a:round/>
            <a:headEnd/>
            <a:tailEnd/>
          </a:ln>
        </p:spPr>
      </p:sp>
      <p:sp>
        <p:nvSpPr>
          <p:cNvPr id="12" name="Shape 1066" hidden="0"/>
          <p:cNvSpPr>
            <a:spLocks noChangeArrowheads="1" noGrp="1"/>
          </p:cNvSpPr>
          <p:nvPr isPhoto="0" userDrawn="1"/>
        </p:nvSpPr>
        <p:spPr bwMode="auto">
          <a:xfrm>
            <a:off x="0" y="2"/>
            <a:ext cx="12191999" cy="6838950"/>
          </a:xfrm>
          <a:custGeom>
            <a:avLst/>
            <a:gdLst/>
            <a:ahLst/>
            <a:cxnLst/>
            <a:rect l="l" t="t" r="r" b="b"/>
            <a:pathLst>
              <a:path w="43200" h="43200" fill="none" stroke="1" extrusionOk="0">
                <a:moveTo>
                  <a:pt x="-22" y="27489"/>
                </a:moveTo>
                <a:lnTo>
                  <a:pt x="-22" y="27489"/>
                </a:lnTo>
                <a:cubicBezTo>
                  <a:pt x="-22" y="27489"/>
                  <a:pt x="22691" y="48834"/>
                  <a:pt x="43205" y="20027"/>
                </a:cubicBezTo>
              </a:path>
            </a:pathLst>
          </a:custGeom>
          <a:solidFill>
            <a:srgbClr val="FFFFFF"/>
          </a:solidFill>
          <a:ln w="3150">
            <a:solidFill>
              <a:srgbClr val="FFFFFF">
                <a:alpha val="21176"/>
              </a:srgbClr>
            </a:solidFill>
            <a:round/>
            <a:headEnd/>
            <a:tailEnd/>
          </a:ln>
        </p:spPr>
      </p:sp>
      <p:sp>
        <p:nvSpPr>
          <p:cNvPr id="13" name="Shape 1067" hidden="0"/>
          <p:cNvSpPr>
            <a:spLocks noChangeArrowheads="1" noGrp="1"/>
          </p:cNvSpPr>
          <p:nvPr isPhoto="0" userDrawn="1"/>
        </p:nvSpPr>
        <p:spPr bwMode="auto">
          <a:xfrm>
            <a:off x="0" y="2"/>
            <a:ext cx="12191999" cy="6838950"/>
          </a:xfrm>
          <a:custGeom>
            <a:avLst/>
            <a:gdLst/>
            <a:ahLst/>
            <a:cxnLst/>
            <a:rect l="l" t="t" r="r" b="b"/>
            <a:pathLst>
              <a:path w="43200" h="43200" fill="none" stroke="1" extrusionOk="0">
                <a:moveTo>
                  <a:pt x="-22" y="27075"/>
                </a:moveTo>
                <a:lnTo>
                  <a:pt x="-22" y="27075"/>
                </a:lnTo>
                <a:cubicBezTo>
                  <a:pt x="-22" y="27075"/>
                  <a:pt x="21600" y="48374"/>
                  <a:pt x="43200" y="17869"/>
                </a:cubicBezTo>
              </a:path>
            </a:pathLst>
          </a:custGeom>
          <a:solidFill>
            <a:srgbClr val="FFFFFF"/>
          </a:solidFill>
          <a:ln w="2520">
            <a:solidFill>
              <a:srgbClr val="FFFFFF">
                <a:alpha val="9803"/>
              </a:srgbClr>
            </a:solidFill>
            <a:round/>
            <a:headEnd/>
            <a:tailEnd/>
          </a:ln>
        </p:spPr>
      </p:sp>
      <p:sp>
        <p:nvSpPr>
          <p:cNvPr id="14" name="Текст 2" hidden="0"/>
          <p:cNvSpPr>
            <a:spLocks noGrp="1"/>
          </p:cNvSpPr>
          <p:nvPr isPhoto="0" userDrawn="0">
            <p:ph type="body" idx="1" hasCustomPrompt="0"/>
          </p:nvPr>
        </p:nvSpPr>
        <p:spPr bwMode="auto">
          <a:xfrm>
            <a:off x="609599" y="1600201"/>
            <a:ext cx="10972800" cy="4525962"/>
          </a:xfrm>
          <a:prstGeom prst="rect">
            <a:avLst/>
          </a:prstGeom>
        </p:spPr>
        <p:txBody>
          <a:bodyPr vert="horz" lIns="91440" tIns="45720" rIns="91440" bIns="45720" rtlCol="0">
            <a:normAutofit/>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ru-RU"/>
          </a:p>
        </p:txBody>
      </p:sp>
      <p:sp>
        <p:nvSpPr>
          <p:cNvPr id="15" name="Дата 3" hidden="0"/>
          <p:cNvSpPr>
            <a:spLocks noGrp="1"/>
          </p:cNvSpPr>
          <p:nvPr isPhoto="0" userDrawn="0">
            <p:ph type="dt" sz="half" idx="2" hasCustomPrompt="0"/>
          </p:nvPr>
        </p:nvSpPr>
        <p:spPr bwMode="auto">
          <a:xfrm>
            <a:off x="609599" y="6356351"/>
            <a:ext cx="28447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328A2AD-CA6C-4CEE-80DD-5B3591997DB0}" type="datetimeFigureOut">
              <a:rPr lang="ru-RU"/>
              <a:t/>
            </a:fld>
            <a:endParaRPr lang="ru-RU"/>
          </a:p>
        </p:txBody>
      </p:sp>
      <p:sp>
        <p:nvSpPr>
          <p:cNvPr id="16" name="Нижний колонтитул 4" hidden="0"/>
          <p:cNvSpPr>
            <a:spLocks noGrp="1"/>
          </p:cNvSpPr>
          <p:nvPr isPhoto="0" userDrawn="0">
            <p:ph type="ftr" sz="quarter" idx="3" hasCustomPrompt="0"/>
          </p:nvPr>
        </p:nvSpPr>
        <p:spPr bwMode="auto">
          <a:xfrm>
            <a:off x="4165599" y="6356351"/>
            <a:ext cx="386079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17" name="Номер слайда 5" hidden="0"/>
          <p:cNvSpPr>
            <a:spLocks noGrp="1"/>
          </p:cNvSpPr>
          <p:nvPr isPhoto="0" userDrawn="0">
            <p:ph type="sldNum" sz="quarter" idx="4" hasCustomPrompt="0"/>
          </p:nvPr>
        </p:nvSpPr>
        <p:spPr bwMode="auto">
          <a:xfrm>
            <a:off x="8737599" y="6356351"/>
            <a:ext cx="2844798"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F5014F7-E485-415F-A69C-6237A648DEF6}" type="slidenum">
              <a:rPr lang="ru-RU"/>
              <a:t/>
            </a:fld>
            <a:endParaRPr lang="ru-RU"/>
          </a:p>
        </p:txBody>
      </p:sp>
      <p:sp>
        <p:nvSpPr>
          <p:cNvPr id="18" name="Заголовок 1" hidden="0"/>
          <p:cNvSpPr>
            <a:spLocks noGrp="1"/>
          </p:cNvSpPr>
          <p:nvPr isPhoto="0" userDrawn="0">
            <p:ph type="title" hasCustomPrompt="0"/>
          </p:nvPr>
        </p:nvSpPr>
        <p:spPr bwMode="auto">
          <a:xfrm>
            <a:off x="609599" y="274638"/>
            <a:ext cx="10972800" cy="1143000"/>
          </a:xfrm>
          <a:prstGeom prst="rect">
            <a:avLst/>
          </a:prstGeom>
        </p:spPr>
        <p:txBody>
          <a:bodyPr vert="horz" lIns="91440" tIns="45720" rIns="91440" bIns="45720" rtlCol="0" anchor="ctr">
            <a:normAutofit/>
          </a:bodyPr>
          <a:lstStyle/>
          <a:p>
            <a:pPr>
              <a:defRPr/>
            </a:pPr>
            <a:r>
              <a:rPr lang="ru-RU"/>
              <a:t>Образец заголовка</a:t>
            </a:r>
            <a:endParaRPr lang="ru-RU"/>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a:spcBef>
          <a:spcPts val="0"/>
        </a:spcBef>
        <a:buNone/>
        <a:defRPr sz="4400" b="1">
          <a:solidFill>
            <a:schemeClr val="tx1"/>
          </a:solidFill>
          <a:latin typeface="+mj-lt"/>
          <a:ea typeface="+mj-ea"/>
          <a:cs typeface="+mj-cs"/>
        </a:defRPr>
      </a:lvl1pPr>
    </p:titleStyle>
    <p:bodyStyle>
      <a:lvl1pPr marL="342900" indent="-342900" algn="l" defTabSz="914400">
        <a:spcBef>
          <a:spcPts val="0"/>
        </a:spcBef>
        <a:buFont typeface="Arial"/>
        <a:buChar char="•"/>
        <a:defRPr sz="3200">
          <a:solidFill>
            <a:schemeClr val="tx1"/>
          </a:solidFill>
          <a:latin typeface="+mn-lt"/>
          <a:ea typeface="+mn-ea"/>
          <a:cs typeface="+mn-cs"/>
        </a:defRPr>
      </a:lvl1pPr>
      <a:lvl2pPr marL="742950" indent="-285750" algn="l" defTabSz="914400">
        <a:spcBef>
          <a:spcPts val="0"/>
        </a:spcBef>
        <a:buFont typeface="Arial"/>
        <a:buChar char="–"/>
        <a:defRPr sz="2800">
          <a:solidFill>
            <a:schemeClr val="tx1"/>
          </a:solidFill>
          <a:latin typeface="+mn-lt"/>
          <a:ea typeface="+mn-ea"/>
          <a:cs typeface="+mn-cs"/>
        </a:defRPr>
      </a:lvl2pPr>
      <a:lvl3pPr marL="1143000" indent="-228600" algn="l" defTabSz="914400">
        <a:spcBef>
          <a:spcPts val="0"/>
        </a:spcBef>
        <a:buFont typeface="Arial"/>
        <a:buChar char="•"/>
        <a:defRPr sz="2400">
          <a:solidFill>
            <a:schemeClr val="tx1"/>
          </a:solidFill>
          <a:latin typeface="+mn-lt"/>
          <a:ea typeface="+mn-ea"/>
          <a:cs typeface="+mn-cs"/>
        </a:defRPr>
      </a:lvl3pPr>
      <a:lvl4pPr marL="1600200" indent="-228600" algn="l" defTabSz="914400">
        <a:spcBef>
          <a:spcPts val="0"/>
        </a:spcBef>
        <a:buFont typeface="Arial"/>
        <a:buChar char="–"/>
        <a:defRPr sz="2000">
          <a:solidFill>
            <a:schemeClr val="tx1"/>
          </a:solidFill>
          <a:latin typeface="+mn-lt"/>
          <a:ea typeface="+mn-ea"/>
          <a:cs typeface="+mn-cs"/>
        </a:defRPr>
      </a:lvl4pPr>
      <a:lvl5pPr marL="2057400" indent="-228600" algn="l" defTabSz="914400">
        <a:spcBef>
          <a:spcPts val="0"/>
        </a:spcBef>
        <a:buFont typeface="Arial"/>
        <a:buChar char="»"/>
        <a:defRPr sz="2000">
          <a:solidFill>
            <a:schemeClr val="tx1"/>
          </a:solidFill>
          <a:latin typeface="+mn-lt"/>
          <a:ea typeface="+mn-ea"/>
          <a:cs typeface="+mn-cs"/>
        </a:defRPr>
      </a:lvl5pPr>
      <a:lvl6pPr marL="2514599"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6.jp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ctrTitle" hasCustomPrompt="0"/>
          </p:nvPr>
        </p:nvSpPr>
        <p:spPr bwMode="auto">
          <a:xfrm rot="0" flipH="0" flipV="0">
            <a:off x="1516554" y="-992879"/>
            <a:ext cx="8580951" cy="3334188"/>
          </a:xfrm>
        </p:spPr>
        <p:txBody>
          <a:bodyPr/>
          <a:lstStyle/>
          <a:p>
            <a:pPr>
              <a:defRPr/>
            </a:pPr>
            <a:r>
              <a:rPr lang="el-GR"/>
              <a:t>ΑΣΦΑΛΕΙΑ ΣΤΟ ΔΙΑΔΙΚΤΥΟ </a:t>
            </a:r>
            <a:endParaRPr lang="el-GR"/>
          </a:p>
        </p:txBody>
      </p:sp>
      <p:sp>
        <p:nvSpPr>
          <p:cNvPr id="5" name="Subtitle 2" hidden="0"/>
          <p:cNvSpPr>
            <a:spLocks noGrp="1"/>
          </p:cNvSpPr>
          <p:nvPr isPhoto="0" userDrawn="0">
            <p:ph type="subTitle" idx="1" hasCustomPrompt="0"/>
          </p:nvPr>
        </p:nvSpPr>
        <p:spPr bwMode="auto"/>
        <p:txBody>
          <a:bodyPr/>
          <a:lstStyle/>
          <a:p>
            <a:pPr>
              <a:defRPr/>
            </a:pPr>
            <a:endParaRPr lang="el-GR"/>
          </a:p>
        </p:txBody>
      </p:sp>
      <p:pic>
        <p:nvPicPr>
          <p:cNvPr id="6" name="" hidden="0"/>
          <p:cNvPicPr>
            <a:picLocks noChangeAspect="1"/>
          </p:cNvPicPr>
          <p:nvPr isPhoto="0" userDrawn="0"/>
        </p:nvPicPr>
        <p:blipFill>
          <a:blip r:embed="rId2"/>
          <a:stretch/>
        </p:blipFill>
        <p:spPr bwMode="auto">
          <a:xfrm rot="0" flipH="0" flipV="0">
            <a:off x="3087" y="1944277"/>
            <a:ext cx="5983880" cy="3988872"/>
          </a:xfrm>
          <a:prstGeom prst="rect">
            <a:avLst/>
          </a:prstGeom>
        </p:spPr>
      </p:pic>
      <p:pic>
        <p:nvPicPr>
          <p:cNvPr id="7" name="" hidden="0"/>
          <p:cNvPicPr>
            <a:picLocks noChangeAspect="1"/>
          </p:cNvPicPr>
          <p:nvPr isPhoto="0" userDrawn="0"/>
        </p:nvPicPr>
        <p:blipFill>
          <a:blip r:embed="rId3"/>
          <a:stretch/>
        </p:blipFill>
        <p:spPr bwMode="auto">
          <a:xfrm flipH="0" flipV="0">
            <a:off x="6379173" y="1820955"/>
            <a:ext cx="5760081" cy="41121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Click="1">
        <p:fade thruBlk="0"/>
      </p:transition>
    </mc:Choice>
    <mc:Fallback>
      <p:transition spd="slow" advClick="1">
        <p:fade thruBlk="0"/>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4" name="" hidden="0"/>
          <p:cNvPicPr>
            <a:picLocks noChangeAspect="1"/>
          </p:cNvPicPr>
          <p:nvPr isPhoto="0" userDrawn="0">
            <p:ph idx="1" hasCustomPrompt="0"/>
          </p:nvPr>
        </p:nvPicPr>
        <p:blipFill>
          <a:blip r:embed="rId2"/>
          <a:stretch/>
        </p:blipFill>
        <p:spPr bwMode="auto">
          <a:xfrm rot="0" flipH="0" flipV="0">
            <a:off x="55403" y="1516532"/>
            <a:ext cx="5924748" cy="3691305"/>
          </a:xfrm>
          <a:prstGeom prst="rect">
            <a:avLst/>
          </a:prstGeom>
        </p:spPr>
      </p:pic>
      <p:sp>
        <p:nvSpPr>
          <p:cNvPr id="5" name="Заголовок 6" hidden="0"/>
          <p:cNvSpPr>
            <a:spLocks noGrp="1"/>
          </p:cNvSpPr>
          <p:nvPr isPhoto="0" userDrawn="0">
            <p:ph type="title" hasCustomPrompt="0"/>
          </p:nvPr>
        </p:nvSpPr>
        <p:spPr bwMode="auto"/>
        <p:txBody>
          <a:bodyPr/>
          <a:lstStyle/>
          <a:p>
            <a:pPr>
              <a:defRPr/>
            </a:pPr>
            <a:r>
              <a:rPr/>
              <a:t>ΤΙ ΠΡΕΠΕΙ ΝΑ ΠΡΟΣΕΧΟΥΜΕ ΣΤΟ ΔΙΑΔΙΚΤΥΟ </a:t>
            </a:r>
            <a:endParaRPr/>
          </a:p>
        </p:txBody>
      </p:sp>
      <p:sp>
        <p:nvSpPr>
          <p:cNvPr id="6" name="" hidden="0"/>
          <p:cNvSpPr/>
          <p:nvPr isPhoto="0" userDrawn="0"/>
        </p:nvSpPr>
        <p:spPr bwMode="auto">
          <a:xfrm flipH="0" flipV="0">
            <a:off x="8007462" y="3179287"/>
            <a:ext cx="915804"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
        <p:nvSpPr>
          <p:cNvPr id="7" name="" hidden="0"/>
          <p:cNvSpPr/>
          <p:nvPr isPhoto="0" userDrawn="0"/>
        </p:nvSpPr>
        <p:spPr bwMode="auto">
          <a:xfrm flipH="0" flipV="0">
            <a:off x="7479729" y="1889433"/>
            <a:ext cx="78630"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
        <p:nvSpPr>
          <p:cNvPr id="8" name="" hidden="0"/>
          <p:cNvSpPr/>
          <p:nvPr isPhoto="0" userDrawn="0"/>
        </p:nvSpPr>
        <p:spPr bwMode="auto">
          <a:xfrm flipH="0" flipV="0">
            <a:off x="8290638" y="2767395"/>
            <a:ext cx="915804"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
        <p:nvSpPr>
          <p:cNvPr id="9" name="" hidden="0"/>
          <p:cNvSpPr/>
          <p:nvPr isPhoto="0" userDrawn="0"/>
        </p:nvSpPr>
        <p:spPr bwMode="auto">
          <a:xfrm flipH="0" flipV="0">
            <a:off x="8264898" y="2896111"/>
            <a:ext cx="1095489"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
        <p:nvSpPr>
          <p:cNvPr id="10" name="" hidden="0"/>
          <p:cNvSpPr/>
          <p:nvPr isPhoto="0" userDrawn="0"/>
        </p:nvSpPr>
        <p:spPr bwMode="auto">
          <a:xfrm flipH="0" flipV="0">
            <a:off x="6407857" y="1610667"/>
            <a:ext cx="4505705" cy="509778"/>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r>
              <a:rPr sz="2400"/>
              <a:t>Δεν πρέπει να δίνουμε τα προσωπικά μας στοιχεία μας  σε αγνώστους π.χ. κωδικός </a:t>
            </a:r>
            <a:r>
              <a:rPr sz="2600"/>
              <a:t>πρόσβασης </a:t>
            </a:r>
            <a:r>
              <a:rPr sz="2400"/>
              <a:t>κ.ά. </a:t>
            </a:r>
            <a:endParaRPr sz="2400"/>
          </a:p>
          <a:p>
            <a:pPr>
              <a:defRPr/>
            </a:pPr>
            <a:r>
              <a:rPr sz="2400"/>
              <a:t> </a:t>
            </a:r>
            <a:endParaRPr sz="2400"/>
          </a:p>
          <a:p>
            <a:pPr>
              <a:defRPr/>
            </a:pPr>
            <a:r>
              <a:rPr sz="2400"/>
              <a:t>Απαγορεύεται να συνομιλούμε με </a:t>
            </a:r>
            <a:r>
              <a:rPr sz="2400"/>
              <a:t>ανθρώπους που δεν γνωρίζου</a:t>
            </a:r>
            <a:r>
              <a:rPr sz="2400"/>
              <a:t>με</a:t>
            </a:r>
            <a:endParaRPr sz="2400"/>
          </a:p>
          <a:p>
            <a:pPr>
              <a:defRPr/>
            </a:pPr>
            <a:endParaRPr sz="2400"/>
          </a:p>
          <a:p>
            <a:pPr>
              <a:defRPr/>
            </a:pPr>
            <a:r>
              <a:rPr sz="2400"/>
              <a:t>Να μην χαλάμε το πρόγραμμα μας για το διαδίκτυο</a:t>
            </a:r>
            <a:endParaRPr sz="2400"/>
          </a:p>
          <a:p>
            <a:pPr>
              <a:defRPr/>
            </a:pPr>
            <a:endParaRPr sz="2400"/>
          </a:p>
          <a:p>
            <a:pPr>
              <a:defRPr/>
            </a:pPr>
            <a:r>
              <a:rPr sz="2400"/>
              <a:t>Να μην μιλάμε άσχημα όταν συνομιλούμε στο διαδίκτυο </a:t>
            </a:r>
            <a:endParaRPr sz="2400"/>
          </a:p>
        </p:txBody>
      </p:sp>
      <p:sp>
        <p:nvSpPr>
          <p:cNvPr id="11" name="" hidden="0"/>
          <p:cNvSpPr/>
          <p:nvPr isPhoto="0" userDrawn="0"/>
        </p:nvSpPr>
        <p:spPr bwMode="auto">
          <a:xfrm flipH="0" flipV="0">
            <a:off x="7196553" y="3269388"/>
            <a:ext cx="65758"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Tree>
  </p:cSld>
  <p:clrMapOvr>
    <a:masterClrMapping/>
  </p:clrMapOvr>
  <mc:AlternateContent xmlns:mc="http://schemas.openxmlformats.org/markup-compatibility/2006">
    <mc:Choice xmlns:p14="http://schemas.microsoft.com/office/powerpoint/2010/main" Requires="p14">
      <p:transition spd="slow" p14:dur="2000" advClick="1">
        <p14:warp dir="in"/>
      </p:transition>
    </mc:Choice>
    <mc:Fallback>
      <p:transition spd="slow" advClick="1">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p:txBody>
          <a:bodyPr/>
          <a:lstStyle/>
          <a:p>
            <a:pPr>
              <a:defRPr/>
            </a:pPr>
            <a:r>
              <a:rPr/>
              <a:t>ΤΙ ΕΙΝΑΙ ΤΟ GROOMING ;</a:t>
            </a:r>
            <a:endParaRPr/>
          </a:p>
        </p:txBody>
      </p:sp>
      <p:pic>
        <p:nvPicPr>
          <p:cNvPr id="5" name="" hidden="0"/>
          <p:cNvPicPr>
            <a:picLocks noChangeAspect="1"/>
          </p:cNvPicPr>
          <p:nvPr isPhoto="0" userDrawn="0">
            <p:ph idx="1" hasCustomPrompt="0"/>
          </p:nvPr>
        </p:nvPicPr>
        <p:blipFill>
          <a:blip r:embed="rId2"/>
          <a:stretch/>
        </p:blipFill>
        <p:spPr bwMode="auto">
          <a:xfrm rot="0" flipH="0" flipV="0">
            <a:off x="210908" y="1405691"/>
            <a:ext cx="4768196" cy="3215220"/>
          </a:xfrm>
          <a:prstGeom prst="rect">
            <a:avLst/>
          </a:prstGeom>
        </p:spPr>
      </p:pic>
      <p:sp>
        <p:nvSpPr>
          <p:cNvPr id="6" name="" hidden="0"/>
          <p:cNvSpPr/>
          <p:nvPr isPhoto="0" userDrawn="0"/>
        </p:nvSpPr>
        <p:spPr bwMode="auto">
          <a:xfrm flipH="0" flipV="0">
            <a:off x="6012363" y="1879255"/>
            <a:ext cx="915372"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
        <p:nvSpPr>
          <p:cNvPr id="7" name="" hidden="0"/>
          <p:cNvSpPr/>
          <p:nvPr isPhoto="0" userDrawn="0"/>
        </p:nvSpPr>
        <p:spPr bwMode="auto">
          <a:xfrm flipH="0" flipV="0">
            <a:off x="5072121" y="1673309"/>
            <a:ext cx="6899188" cy="571741"/>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r>
              <a:rPr sz="2600"/>
              <a:t>Το grooming ή αλλιώς &lt;&lt;αποπλάνηση&gt;&gt; είναι ότι όταν ένας μεγάλος άνθρωπος έρχεται σε συνομιλία  με έναν έφηβο ή ένα παιδί προκειμένου να του κερδίσει την εμπιστοσύνη και να τον συναντήσει σε κάποιο μέρος και να του ασκήσει άσχημα πράματα.</a:t>
            </a:r>
            <a:endParaRPr sz="2600"/>
          </a:p>
          <a:p>
            <a:pPr>
              <a:defRPr/>
            </a:pPr>
            <a:endParaRPr sz="2600"/>
          </a:p>
          <a:p>
            <a:pPr>
              <a:defRPr/>
            </a:pPr>
            <a:r>
              <a:rPr sz="2600"/>
              <a:t>Το grooming είναι ένα έγκλημα που τιμωρείται με αυστηρή ποινή σε όλη την Ευρώπη.</a:t>
            </a:r>
            <a:endParaRPr sz="2600"/>
          </a:p>
        </p:txBody>
      </p:sp>
    </p:spTree>
  </p:cSld>
  <p:clrMapOvr>
    <a:masterClrMapping/>
  </p:clrMapOvr>
  <mc:AlternateContent xmlns:mc="http://schemas.openxmlformats.org/markup-compatibility/2006">
    <mc:Choice xmlns:p14="http://schemas.microsoft.com/office/powerpoint/2010/main" Requires="p14">
      <p:transition spd="slow" p14:dur="2000" advClick="1">
        <p:wipe dir="d"/>
      </p:transition>
    </mc:Choice>
    <mc:Fallback>
      <p:transition spd="slow" advClick="1">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a:xfrm>
            <a:off x="719402" y="510430"/>
            <a:ext cx="10753194" cy="864095"/>
          </a:xfrm>
        </p:spPr>
        <p:txBody>
          <a:bodyPr/>
          <a:lstStyle/>
          <a:p>
            <a:pPr>
              <a:defRPr/>
            </a:pPr>
            <a:r>
              <a:rPr/>
              <a:t>ΠΟΣΟ &lt;&lt;ΦΙΛΟΙ&gt;&gt; ΕΙΝΑΙ ΤΕΛΙΚΑ ΟΙ ΔΙΑΔΙΚΤΥΑΚΟΙ ΣΟΥ ΦΙΛΟΙ ;</a:t>
            </a:r>
            <a:endParaRPr/>
          </a:p>
        </p:txBody>
      </p:sp>
      <p:pic>
        <p:nvPicPr>
          <p:cNvPr id="5" name="" hidden="0"/>
          <p:cNvPicPr>
            <a:picLocks noChangeAspect="1"/>
          </p:cNvPicPr>
          <p:nvPr isPhoto="0" userDrawn="0">
            <p:ph idx="1" hasCustomPrompt="0"/>
          </p:nvPr>
        </p:nvPicPr>
        <p:blipFill>
          <a:blip r:embed="rId2"/>
          <a:stretch/>
        </p:blipFill>
        <p:spPr bwMode="auto">
          <a:xfrm rot="0" flipH="0" flipV="0">
            <a:off x="-11553" y="1673310"/>
            <a:ext cx="5303107" cy="4095369"/>
          </a:xfrm>
          <a:prstGeom prst="rect">
            <a:avLst/>
          </a:prstGeom>
        </p:spPr>
      </p:pic>
      <p:pic>
        <p:nvPicPr>
          <p:cNvPr id="6" name="" hidden="0"/>
          <p:cNvPicPr>
            <a:picLocks noChangeAspect="1"/>
          </p:cNvPicPr>
          <p:nvPr isPhoto="0" userDrawn="0"/>
        </p:nvPicPr>
        <p:blipFill>
          <a:blip r:embed="rId3"/>
          <a:stretch/>
        </p:blipFill>
        <p:spPr bwMode="auto">
          <a:xfrm flipH="0" flipV="0">
            <a:off x="-11553" y="1634964"/>
            <a:ext cx="5315979" cy="4265002"/>
          </a:xfrm>
          <a:prstGeom prst="rect">
            <a:avLst/>
          </a:prstGeom>
        </p:spPr>
      </p:pic>
      <p:sp>
        <p:nvSpPr>
          <p:cNvPr id="7" name="" hidden="0"/>
          <p:cNvSpPr/>
          <p:nvPr isPhoto="0" userDrawn="0"/>
        </p:nvSpPr>
        <p:spPr bwMode="auto">
          <a:xfrm flipH="0" flipV="0">
            <a:off x="6271785" y="2313213"/>
            <a:ext cx="914868"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
        <p:nvSpPr>
          <p:cNvPr id="8" name="" hidden="0"/>
          <p:cNvSpPr/>
          <p:nvPr isPhoto="0" userDrawn="0"/>
        </p:nvSpPr>
        <p:spPr bwMode="auto">
          <a:xfrm flipH="0" flipV="0">
            <a:off x="5988303" y="1904999"/>
            <a:ext cx="4184196" cy="591112"/>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endParaRPr/>
          </a:p>
        </p:txBody>
      </p:sp>
      <p:sp>
        <p:nvSpPr>
          <p:cNvPr id="9" name="" hidden="0"/>
          <p:cNvSpPr/>
          <p:nvPr isPhoto="0" userDrawn="0"/>
        </p:nvSpPr>
        <p:spPr bwMode="auto">
          <a:xfrm flipH="0" flipV="0">
            <a:off x="5727499" y="2017657"/>
            <a:ext cx="5522231" cy="365795"/>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endParaRPr/>
          </a:p>
        </p:txBody>
      </p:sp>
      <p:sp>
        <p:nvSpPr>
          <p:cNvPr id="10" name="" hidden="0"/>
          <p:cNvSpPr/>
          <p:nvPr isPhoto="0" userDrawn="0"/>
        </p:nvSpPr>
        <p:spPr bwMode="auto">
          <a:xfrm flipH="1" flipV="0">
            <a:off x="1339196" y="576682"/>
            <a:ext cx="272142" cy="365795"/>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endParaRPr/>
          </a:p>
        </p:txBody>
      </p:sp>
      <p:sp>
        <p:nvSpPr>
          <p:cNvPr id="11" name="" hidden="0"/>
          <p:cNvSpPr/>
          <p:nvPr isPhoto="0" userDrawn="0"/>
        </p:nvSpPr>
        <p:spPr bwMode="auto">
          <a:xfrm flipH="0" flipV="0">
            <a:off x="5478035" y="1722101"/>
            <a:ext cx="6145892" cy="365795"/>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r>
              <a:rPr sz="2600"/>
              <a:t>Δεν κάνουμε αποδοχή τα αιτήματα από ξένους ανθρώπους</a:t>
            </a:r>
            <a:endParaRPr sz="2600"/>
          </a:p>
          <a:p>
            <a:pPr>
              <a:defRPr/>
            </a:pPr>
            <a:endParaRPr sz="2600"/>
          </a:p>
          <a:p>
            <a:pPr>
              <a:defRPr/>
            </a:pPr>
            <a:r>
              <a:rPr sz="2600"/>
              <a:t>Πίσω από την οθόνη που συνομιλούμε μπορεί να κρύβεται οποιοσδήποτε</a:t>
            </a:r>
            <a:r>
              <a:rPr sz="2600"/>
              <a:t>.Ένας 40χρονος μπορεί πολύ εύκολα να παριστάνει έναν 12χρονο έφηβο.</a:t>
            </a:r>
            <a:endParaRPr sz="2600"/>
          </a:p>
          <a:p>
            <a:pPr>
              <a:defRPr/>
            </a:pPr>
            <a:endParaRPr sz="2600"/>
          </a:p>
          <a:p>
            <a:pPr>
              <a:defRPr/>
            </a:pPr>
            <a:r>
              <a:rPr sz="2600"/>
              <a:t>Δεν βγαίνουμε ποτέ έξω με κάποιον που &lt;&lt;γνωρίσαμε&gt;&gt; στο διαδίκτυο.  </a:t>
            </a:r>
            <a:endParaRPr sz="2600"/>
          </a:p>
        </p:txBody>
      </p:sp>
      <p:sp>
        <p:nvSpPr>
          <p:cNvPr id="12" name="" hidden="0"/>
          <p:cNvSpPr/>
          <p:nvPr isPhoto="0" userDrawn="0"/>
        </p:nvSpPr>
        <p:spPr bwMode="auto">
          <a:xfrm flipH="0" flipV="0">
            <a:off x="6362498" y="2007052"/>
            <a:ext cx="914868"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Tree>
  </p:cSld>
  <p:clrMapOvr>
    <a:masterClrMapping/>
  </p:clrMapOvr>
  <mc:AlternateContent xmlns:mc="http://schemas.openxmlformats.org/markup-compatibility/2006">
    <mc:Choice xmlns:p14="http://schemas.microsoft.com/office/powerpoint/2010/main" Requires="p14">
      <p:transition spd="slow" p14:dur="2000" advClick="1">
        <p:split orient="horz" dir="out"/>
      </p:transition>
    </mc:Choice>
    <mc:Fallback>
      <p:transition spd="slow" advClick="1">
        <p:split orient="horz" dir="o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p:txBody>
          <a:bodyPr/>
          <a:lstStyle/>
          <a:p>
            <a:pPr>
              <a:defRPr/>
            </a:pPr>
            <a:r>
              <a:rPr/>
              <a:t>ΜΕΘΟΔΟΙ ΠΟΥ ΧΡΗΣΙΜΟΠΟΙΟΥΝ ΟΙ </a:t>
            </a:r>
            <a:r>
              <a:rPr sz="4400">
                <a:solidFill>
                  <a:srgbClr val="FFFF00"/>
                </a:solidFill>
              </a:rPr>
              <a:t>GROOMERS</a:t>
            </a:r>
            <a:r>
              <a:rPr/>
              <a:t> </a:t>
            </a:r>
            <a:endParaRPr/>
          </a:p>
        </p:txBody>
      </p:sp>
      <p:sp>
        <p:nvSpPr>
          <p:cNvPr id="5" name="Объект 2" hidden="0"/>
          <p:cNvSpPr>
            <a:spLocks noGrp="1"/>
          </p:cNvSpPr>
          <p:nvPr isPhoto="0" userDrawn="0">
            <p:ph idx="1" hasCustomPrompt="0"/>
          </p:nvPr>
        </p:nvSpPr>
        <p:spPr bwMode="auto">
          <a:xfrm flipH="0" flipV="0">
            <a:off x="5188581" y="1660891"/>
            <a:ext cx="6641756" cy="675533"/>
          </a:xfrm>
        </p:spPr>
        <p:txBody>
          <a:bodyPr/>
          <a:lstStyle/>
          <a:p>
            <a:pPr marL="0" indent="0">
              <a:buNone/>
              <a:defRPr/>
            </a:pPr>
            <a:r>
              <a:rPr/>
              <a:t>Κάποιοι groomers μπορούν να παριστάνουν ότι είναι συνομήλικοι με τα παιδιά π.χ. βάζουν ψεύτικη φωτογραφία και δηλώνουν ψευδές ηλικία.Επίσης οι groomers έχουν γνώσεις για την ψυχολογία και τα συναισθήματα των εφήβων και έτσι έχουν την δυνατότητα να κερδίσουν την εμπιστοσύνη τους    </a:t>
            </a:r>
            <a:endParaRPr/>
          </a:p>
          <a:p>
            <a:pPr marL="0" indent="0">
              <a:buNone/>
              <a:defRPr/>
            </a:pPr>
            <a:endParaRPr/>
          </a:p>
        </p:txBody>
      </p:sp>
      <p:pic>
        <p:nvPicPr>
          <p:cNvPr id="6" name="" hidden="0"/>
          <p:cNvPicPr>
            <a:picLocks noChangeAspect="1"/>
          </p:cNvPicPr>
          <p:nvPr isPhoto="0" userDrawn="0"/>
        </p:nvPicPr>
        <p:blipFill>
          <a:blip r:embed="rId2"/>
          <a:stretch/>
        </p:blipFill>
        <p:spPr bwMode="auto">
          <a:xfrm flipH="0" flipV="0">
            <a:off x="-24926" y="2336422"/>
            <a:ext cx="5070661" cy="3388172"/>
          </a:xfrm>
          <a:prstGeom prst="rect">
            <a:avLst/>
          </a:prstGeom>
        </p:spPr>
      </p:pic>
      <p:sp>
        <p:nvSpPr>
          <p:cNvPr id="7" name="" hidden="0"/>
          <p:cNvSpPr/>
          <p:nvPr isPhoto="0" userDrawn="0"/>
        </p:nvSpPr>
        <p:spPr bwMode="auto">
          <a:xfrm flipH="0" flipV="0">
            <a:off x="7209424" y="2509965"/>
            <a:ext cx="77480"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Tree>
  </p:cSld>
  <p:clrMapOvr>
    <a:masterClrMapping/>
  </p:clrMapOvr>
  <mc:AlternateContent xmlns:mc="http://schemas.openxmlformats.org/markup-compatibility/2006">
    <mc:Choice xmlns:p14="http://schemas.microsoft.com/office/powerpoint/2010/main" Requires="p14">
      <p:transition spd="slow" p14:dur="2000" advClick="1">
        <p:fade thruBlk="0"/>
      </p:transition>
    </mc:Choice>
    <mc:Fallback>
      <p:transition spd="slow" advClick="1">
        <p:fade thruBlk="0"/>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p:txBody>
          <a:bodyPr/>
          <a:lstStyle/>
          <a:p>
            <a:pPr>
              <a:defRPr/>
            </a:pPr>
            <a:r>
              <a:rPr/>
              <a:t>Πώς θα δημιουργήσω έναν &lt;&lt;ισχυρό&gt;&gt; κωδικό πρόσβασης </a:t>
            </a:r>
            <a:endParaRPr/>
          </a:p>
        </p:txBody>
      </p:sp>
      <p:pic>
        <p:nvPicPr>
          <p:cNvPr id="5" name="" hidden="0"/>
          <p:cNvPicPr>
            <a:picLocks noChangeAspect="1"/>
          </p:cNvPicPr>
          <p:nvPr isPhoto="0" userDrawn="0">
            <p:ph idx="1" hasCustomPrompt="0"/>
          </p:nvPr>
        </p:nvPicPr>
        <p:blipFill>
          <a:blip r:embed="rId2"/>
          <a:stretch/>
        </p:blipFill>
        <p:spPr bwMode="auto">
          <a:xfrm rot="0" flipH="0" flipV="0">
            <a:off x="-238170" y="1677429"/>
            <a:ext cx="4281177" cy="3565438"/>
          </a:xfrm>
          <a:prstGeom prst="rect">
            <a:avLst/>
          </a:prstGeom>
        </p:spPr>
      </p:pic>
      <p:sp>
        <p:nvSpPr>
          <p:cNvPr id="6" name="" hidden="0"/>
          <p:cNvSpPr/>
          <p:nvPr isPhoto="0" userDrawn="0"/>
        </p:nvSpPr>
        <p:spPr bwMode="auto">
          <a:xfrm flipH="0" flipV="0">
            <a:off x="6610224" y="1494531"/>
            <a:ext cx="45971"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
        <p:nvSpPr>
          <p:cNvPr id="7" name="" hidden="0"/>
          <p:cNvSpPr/>
          <p:nvPr isPhoto="0" userDrawn="0"/>
        </p:nvSpPr>
        <p:spPr bwMode="auto">
          <a:xfrm flipH="0" flipV="0">
            <a:off x="4120235" y="2020844"/>
            <a:ext cx="7967533" cy="584613"/>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r>
              <a:rPr sz="2600"/>
              <a:t>Απο</a:t>
            </a:r>
            <a:r>
              <a:rPr sz="2600"/>
              <a:t>φεύγουμε το προφανές {ημ.,όνομα κ.ά.}</a:t>
            </a:r>
            <a:endParaRPr sz="2600"/>
          </a:p>
          <a:p>
            <a:pPr>
              <a:defRPr/>
            </a:pPr>
            <a:endParaRPr sz="2600">
              <a:latin typeface="Ubuntu Mono"/>
              <a:ea typeface="Ubuntu Mono"/>
              <a:cs typeface="Ubuntu Mono"/>
            </a:endParaRPr>
          </a:p>
          <a:p>
            <a:pPr>
              <a:defRPr/>
            </a:pPr>
            <a:r>
              <a:rPr sz="2600"/>
              <a:t>Χρησιμοποιώ περισσότερους από 8 χαρακτήρες </a:t>
            </a:r>
            <a:endParaRPr sz="2600"/>
          </a:p>
          <a:p>
            <a:pPr>
              <a:defRPr/>
            </a:pPr>
            <a:endParaRPr sz="2600"/>
          </a:p>
          <a:p>
            <a:pPr>
              <a:defRPr/>
            </a:pPr>
            <a:r>
              <a:rPr sz="2600"/>
              <a:t>Χρησιμοποιώ γράμματα,αριθμούς,σύμβολα</a:t>
            </a:r>
            <a:endParaRPr sz="2600"/>
          </a:p>
          <a:p>
            <a:pPr>
              <a:defRPr/>
            </a:pPr>
            <a:endParaRPr sz="2600"/>
          </a:p>
          <a:p>
            <a:pPr>
              <a:defRPr/>
            </a:pPr>
            <a:r>
              <a:rPr sz="2600"/>
              <a:t>Δεν βάζω λέξεις που υπάρχουν στο λεξικό</a:t>
            </a:r>
            <a:endParaRPr sz="2600"/>
          </a:p>
          <a:p>
            <a:pPr>
              <a:defRPr/>
            </a:pPr>
            <a:endParaRPr sz="2600"/>
          </a:p>
          <a:p>
            <a:pPr>
              <a:defRPr/>
            </a:pPr>
            <a:endParaRPr sz="2600">
              <a:solidFill>
                <a:schemeClr val="tx1"/>
              </a:solidFill>
            </a:endParaRPr>
          </a:p>
        </p:txBody>
      </p:sp>
      <p:sp>
        <p:nvSpPr>
          <p:cNvPr id="8" name="" hidden="0"/>
          <p:cNvSpPr/>
          <p:nvPr isPhoto="0" userDrawn="0"/>
        </p:nvSpPr>
        <p:spPr bwMode="auto">
          <a:xfrm flipH="0" flipV="0">
            <a:off x="11109525" y="1235674"/>
            <a:ext cx="914650" cy="36579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endParaRPr/>
          </a:p>
        </p:txBody>
      </p:sp>
    </p:spTree>
  </p:cSld>
  <p:clrMapOvr>
    <a:masterClrMapping/>
  </p:clrMapOvr>
  <mc:AlternateContent xmlns:mc="http://schemas.openxmlformats.org/markup-compatibility/2006">
    <mc:Choice xmlns:p14="http://schemas.microsoft.com/office/powerpoint/2010/main" Requires="p14">
      <p:transition spd="slow" p14:dur="2000" advClick="1">
        <p:split orient="vert" dir="out"/>
      </p:transition>
    </mc:Choice>
    <mc:Fallback>
      <p:transition spd="slow" advClick="1">
        <p:split orient="vert" dir="o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Заголовок 1" hidden="0"/>
          <p:cNvSpPr>
            <a:spLocks noGrp="1"/>
          </p:cNvSpPr>
          <p:nvPr isPhoto="0" userDrawn="0">
            <p:ph type="title" hasCustomPrompt="0"/>
          </p:nvPr>
        </p:nvSpPr>
        <p:spPr bwMode="auto">
          <a:xfrm flipH="0" flipV="0">
            <a:off x="609598" y="274637"/>
            <a:ext cx="10972800" cy="1630361"/>
          </a:xfrm>
        </p:spPr>
        <p:txBody>
          <a:bodyPr/>
          <a:lstStyle/>
          <a:p>
            <a:pPr>
              <a:defRPr/>
            </a:pPr>
            <a:r>
              <a:rPr/>
              <a:t>ΠΩΣ ΘΑ ΕΙΜΑΙ ΣΙΓΟΥΡΟΣ ΟΤΙ ΜΟΙΡΑΖΟΜΑΙ ΦΩΤΟΓΡΑΦΙΕΣ ΜΕ ΑΦΑΛΕΙΑ ; </a:t>
            </a:r>
            <a:endParaRPr/>
          </a:p>
        </p:txBody>
      </p:sp>
      <p:pic>
        <p:nvPicPr>
          <p:cNvPr id="5" name="" hidden="0"/>
          <p:cNvPicPr>
            <a:picLocks noChangeAspect="1"/>
          </p:cNvPicPr>
          <p:nvPr isPhoto="0" userDrawn="0">
            <p:ph idx="1" hasCustomPrompt="0"/>
          </p:nvPr>
        </p:nvPicPr>
        <p:blipFill>
          <a:blip r:embed="rId2"/>
          <a:stretch/>
        </p:blipFill>
        <p:spPr bwMode="auto">
          <a:xfrm rot="0" flipH="0" flipV="0">
            <a:off x="-16131" y="2185146"/>
            <a:ext cx="4813638" cy="4663398"/>
          </a:xfrm>
          <a:prstGeom prst="rect">
            <a:avLst/>
          </a:prstGeom>
        </p:spPr>
      </p:pic>
      <p:sp>
        <p:nvSpPr>
          <p:cNvPr id="6" name="" hidden="0"/>
          <p:cNvSpPr/>
          <p:nvPr isPhoto="0" userDrawn="0"/>
        </p:nvSpPr>
        <p:spPr bwMode="auto">
          <a:xfrm flipH="0" flipV="0">
            <a:off x="4821617" y="2185146"/>
            <a:ext cx="6947645" cy="758001"/>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endParaRPr/>
          </a:p>
        </p:txBody>
      </p:sp>
      <p:sp>
        <p:nvSpPr>
          <p:cNvPr id="7" name="" hidden="0"/>
          <p:cNvSpPr/>
          <p:nvPr isPhoto="0" userDrawn="0"/>
        </p:nvSpPr>
        <p:spPr bwMode="auto">
          <a:xfrm flipH="0" flipV="0">
            <a:off x="4709558" y="2129117"/>
            <a:ext cx="6611470" cy="645942"/>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endParaRPr/>
          </a:p>
        </p:txBody>
      </p:sp>
      <p:sp>
        <p:nvSpPr>
          <p:cNvPr id="8" name="" hidden="0"/>
          <p:cNvSpPr/>
          <p:nvPr isPhoto="0" userDrawn="0"/>
        </p:nvSpPr>
        <p:spPr bwMode="auto">
          <a:xfrm flipH="0" flipV="0">
            <a:off x="4933676" y="2129117"/>
            <a:ext cx="7115735" cy="645942"/>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endParaRPr sz="2400"/>
          </a:p>
        </p:txBody>
      </p:sp>
      <p:sp>
        <p:nvSpPr>
          <p:cNvPr id="9" name="" hidden="0"/>
          <p:cNvSpPr/>
          <p:nvPr isPhoto="0" userDrawn="0"/>
        </p:nvSpPr>
        <p:spPr bwMode="auto">
          <a:xfrm flipH="0" flipV="0">
            <a:off x="4765588" y="1961029"/>
            <a:ext cx="7171764" cy="1036544"/>
          </a:xfrm>
          <a:prstGeom prst="rect">
            <a:avLst/>
          </a:prstGeom>
          <a:noFill/>
        </p:spPr>
        <p:txBody>
          <a:bodyPr vertOverflow="overflow" horzOverflow="clip" vert="horz" wrap="square" lIns="91440" tIns="45720" rIns="91440" bIns="45720" numCol="1" spcCol="0" rtlCol="0" fromWordArt="0" anchor="t" anchorCtr="0" forceAA="0" upright="0" compatLnSpc="0">
            <a:noAutofit/>
          </a:bodyPr>
          <a:p>
            <a:pPr>
              <a:defRPr/>
            </a:pPr>
            <a:r>
              <a:rPr sz="2800"/>
              <a:t>Πριν κοινοποιήσεις μια φωτογραφία σκέψου κάποια πράγματα </a:t>
            </a:r>
            <a:endParaRPr sz="2800"/>
          </a:p>
          <a:p>
            <a:pPr>
              <a:defRPr/>
            </a:pPr>
            <a:endParaRPr sz="2800"/>
          </a:p>
          <a:p>
            <a:pPr>
              <a:defRPr/>
            </a:pPr>
            <a:r>
              <a:rPr sz="2800"/>
              <a:t>Ποιος άλλος είναι στην φωτογραφία ;</a:t>
            </a:r>
            <a:endParaRPr sz="2800"/>
          </a:p>
          <a:p>
            <a:pPr>
              <a:defRPr/>
            </a:pPr>
            <a:endParaRPr sz="2800"/>
          </a:p>
          <a:p>
            <a:pPr>
              <a:defRPr/>
            </a:pPr>
            <a:r>
              <a:rPr sz="2800"/>
              <a:t>Πόσοι μπορούν να την δούνε ;</a:t>
            </a:r>
            <a:endParaRPr sz="2800"/>
          </a:p>
          <a:p>
            <a:pPr>
              <a:defRPr/>
            </a:pPr>
            <a:endParaRPr sz="2800"/>
          </a:p>
          <a:p>
            <a:pPr>
              <a:defRPr/>
            </a:pPr>
            <a:r>
              <a:rPr sz="2800"/>
              <a:t>Τα άτομα που θα την δούνε τι θα μάθουν για εμένα ;</a:t>
            </a:r>
            <a:endParaRPr sz="28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Arial"/>
        <a:ea typeface="Arial"/>
        <a:cs typeface="Arial"/>
      </a:majorFont>
      <a:minorFont>
        <a:latin typeface="Arial"/>
        <a:ea typeface="Arial"/>
        <a:cs typeface="Arial"/>
      </a:minorFont>
    </a:fontScheme>
    <a:fmtScheme name="Стандартная">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ONLYOFFICE/5.6.4.20</Application>
  <DocSecurity>0</DocSecurity>
  <PresentationFormat>Widescreen</PresentationFormat>
  <Paragraphs>0</Paragraphs>
  <Slides>7</Slides>
  <Notes>7</Notes>
  <HiddenSlides>0</HiddenSlides>
  <MMClips>2</MMClips>
  <ScaleCrop>0</ScaleCrop>
  <HeadingPairs>
    <vt:vector size="4" baseType="variant">
      <vt:variant>
        <vt:lpstr>Theme</vt:lpstr>
      </vt:variant>
      <vt:variant>
        <vt:i4>1</vt:i4>
      </vt:variant>
      <vt:variant>
        <vt:lpstr>Slide Titles</vt:lpstr>
      </vt:variant>
      <vt:variant>
        <vt:i4>7</vt:i4>
      </vt:variant>
    </vt:vector>
  </HeadingPairs>
  <TitlesOfParts>
    <vt:vector size="8" baseType="lpstr">
      <vt:lpstr>Theme 1</vt:lpstr>
      <vt:lpstr>Slide 1</vt:lpstr>
      <vt:lpstr>Slide 2</vt:lpstr>
      <vt:lpstr>Slide 3</vt:lpstr>
      <vt:lpstr>Slide 4</vt:lpstr>
      <vt:lpstr>Slide 5</vt:lpstr>
      <vt:lpstr>Slide 6</vt:lpstr>
      <vt:lpstr>Slide 7</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dc:identifier/>
  <dc:language/>
  <cp:lastModifiedBy>a1706976</cp:lastModifiedBy>
  <cp:revision>16</cp:revision>
  <dcterms:created xsi:type="dcterms:W3CDTF">2012-12-03T06:56:55Z</dcterms:created>
  <dcterms:modified xsi:type="dcterms:W3CDTF">2023-03-03T09:13:11Z</dcterms:modified>
  <cp:category/>
  <cp:contentStatus/>
  <cp:version/>
</cp:coreProperties>
</file>