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 hidden="0"/>
          <p:cNvSpPr/>
          <p:nvPr isPhoto="0" userDrawn="1"/>
        </p:nvSpPr>
        <p:spPr bwMode="auto">
          <a:xfrm>
            <a:off x="2174709" y="1340767"/>
            <a:ext cx="7953738" cy="37444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3" hidden="0"/>
          <p:cNvSpPr/>
          <p:nvPr isPhoto="0" userDrawn="1"/>
        </p:nvSpPr>
        <p:spPr bwMode="auto">
          <a:xfrm>
            <a:off x="2351583" y="1484784"/>
            <a:ext cx="7584842" cy="3456383"/>
          </a:xfrm>
          <a:prstGeom prst="rect">
            <a:avLst/>
          </a:prstGeom>
          <a:solidFill>
            <a:schemeClr val="bg1">
              <a:alpha val="81000"/>
            </a:schemeClr>
          </a:solidFill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831637" y="2132855"/>
            <a:ext cx="6624735" cy="10801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831637" y="3284983"/>
            <a:ext cx="6624735" cy="122413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Прямоугольник 12" hidden="0"/>
          <p:cNvSpPr/>
          <p:nvPr isPhoto="0" userDrawn="1"/>
        </p:nvSpPr>
        <p:spPr bwMode="auto">
          <a:xfrm>
            <a:off x="1967542" y="1188367"/>
            <a:ext cx="8352927" cy="40492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1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 marL="85725" indent="0">
              <a:defRPr sz="2400"/>
            </a:lvl1pPr>
            <a:lvl2pPr marL="85725" indent="0">
              <a:defRPr sz="1600"/>
            </a:lvl2pPr>
            <a:lvl3pPr marL="85725" indent="0">
              <a:defRPr sz="1600"/>
            </a:lvl3pPr>
            <a:lvl4pPr marL="85725" indent="0">
              <a:defRPr sz="1600"/>
            </a:lvl4pPr>
            <a:lvl5pPr marL="85725" indent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8" hidden="0"/>
          <p:cNvSpPr>
            <a:spLocks noGrp="1"/>
          </p:cNvSpPr>
          <p:nvPr isPhoto="0" userDrawn="0">
            <p:ph sz="quarter" idx="13" hasCustomPrompt="1"/>
          </p:nvPr>
        </p:nvSpPr>
        <p:spPr bwMode="auto">
          <a:xfrm>
            <a:off x="487679" y="1600200"/>
            <a:ext cx="5388863" cy="4526279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26356" y="1441375"/>
            <a:ext cx="5386917" cy="653007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14357" y="1448779"/>
            <a:ext cx="5502257" cy="64560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Content Placeholder 12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6156007" y="2276865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Content Placeholder 12" hidden="0"/>
          <p:cNvSpPr>
            <a:spLocks noGrp="1"/>
          </p:cNvSpPr>
          <p:nvPr isPhoto="0" userDrawn="0">
            <p:ph sz="quarter" idx="15" hasCustomPrompt="0"/>
          </p:nvPr>
        </p:nvSpPr>
        <p:spPr bwMode="auto">
          <a:xfrm>
            <a:off x="515381" y="2258870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740803" y="1412777"/>
            <a:ext cx="6747105" cy="3795246"/>
          </a:xfrm>
          <a:prstGeom prst="rect">
            <a:avLst/>
          </a:prstGeom>
          <a:blipFill>
            <a:blip r:embed="rId2">
              <a:alphaModFix amt="36000"/>
            </a:blip>
            <a:stretch/>
          </a:blipFill>
          <a:ln w="76200">
            <a:solidFill>
              <a:schemeClr val="bg1"/>
            </a:solidFill>
          </a:ln>
          <a:effectLst>
            <a:outerShdw blurRad="88900" dist="50800" dir="5400000" rotWithShape="0" algn="ctr">
              <a:srgbClr val="000000">
                <a:alpha val="25000"/>
              </a:srgbClr>
            </a:outerShdw>
          </a:effectLst>
        </p:spPr>
        <p:txBody>
          <a:bodyPr anchor="ctr" anchorCtr="1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239434" y="5373215"/>
            <a:ext cx="7615765" cy="9704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6" name="Straight Connector 9" hidden="0"/>
          <p:cNvCxnSpPr>
            <a:cxnSpLocks/>
          </p:cNvCxnSpPr>
          <p:nvPr isPhoto="0" userDrawn="1"/>
        </p:nvCxnSpPr>
        <p:spPr bwMode="auto">
          <a:xfrm>
            <a:off x="18355" y="943135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 hidden="0"/>
          <p:cNvCxnSpPr>
            <a:cxnSpLocks/>
          </p:cNvCxnSpPr>
          <p:nvPr isPhoto="0" userDrawn="1"/>
        </p:nvCxnSpPr>
        <p:spPr bwMode="auto">
          <a:xfrm>
            <a:off x="18355" y="979139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9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cxnSp>
        <p:nvCxnSpPr>
          <p:cNvPr id="9" name="Straight Connector 9" hidden="0"/>
          <p:cNvCxnSpPr>
            <a:cxnSpLocks/>
          </p:cNvCxnSpPr>
          <p:nvPr isPhoto="0" userDrawn="0"/>
        </p:nvCxnSpPr>
        <p:spPr bwMode="auto">
          <a:xfrm>
            <a:off x="0" y="1196751"/>
            <a:ext cx="12191999" cy="1587"/>
          </a:xfrm>
          <a:prstGeom prst="line">
            <a:avLst/>
          </a:prstGeom>
          <a:ln w="15875" cmpd="tri">
            <a:solidFill>
              <a:schemeClr val="bg1"/>
            </a:solidFill>
            <a:prstDash val="sysDot"/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>
        <a:lnSpc>
          <a:spcPts val="5799"/>
        </a:lnSpc>
        <a:spcBef>
          <a:spcPts val="0"/>
        </a:spcBef>
        <a:buNone/>
        <a:defRPr sz="40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1949" indent="-361949" algn="l" defTabSz="914400">
        <a:spcBef>
          <a:spcPts val="0"/>
        </a:spcBef>
        <a:buFont typeface="Arial"/>
        <a:buChar char="•"/>
        <a:defRPr sz="24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895349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2pPr>
      <a:lvl3pPr marL="116204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3pPr>
      <a:lvl4pPr marL="1438274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4pPr>
      <a:lvl5pPr marL="179069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ΑΣΦΑΛΙΑ ΣΤΟ ΔΙΑΔΥΚΤΙΟ</a:t>
            </a:r>
            <a:br>
              <a:rPr lang="el-GR"/>
            </a:br>
            <a:endParaRPr lang="el-GR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787452" y="2929386"/>
            <a:ext cx="6649527" cy="1922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ΠΡΟΣΟΧΗ ΜΗΝ ΣΑΣ ΧΑΚΑΡΟΥΝ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 flipH="0" flipV="0">
            <a:off x="2371633" y="2991195"/>
            <a:ext cx="6993460" cy="3820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ΚΑΠOΙΕΣ ΦΩΤΟ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>
            <a:off x="492664" y="10064870"/>
            <a:ext cx="6785629" cy="4525961"/>
          </a:xfrm>
          <a:prstGeom prst="rect">
            <a:avLst/>
          </a:prstGeom>
        </p:spPr>
      </p:pic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09599" y="2007826"/>
            <a:ext cx="2021707" cy="3994005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3345438" y="1201448"/>
            <a:ext cx="8236960" cy="5606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-249764" y="-2138631"/>
            <a:ext cx="12420430" cy="5934022"/>
          </a:xfrm>
        </p:spPr>
        <p:txBody>
          <a:bodyPr/>
          <a:lstStyle/>
          <a:p>
            <a:pPr>
              <a:defRPr/>
            </a:pPr>
            <a:r>
              <a:rPr/>
              <a:t>ΟΛΟΙ ΟΙ ΑΝΘΡΩΠΟΙ ΕΧΟΥΜΕ SOCIAL MEDIA</a:t>
            </a:r>
            <a:br>
              <a:rPr/>
            </a:br>
            <a:r>
              <a:rPr/>
              <a:t>ΣΤΑ SOCIAL MEDIA ΠΡΕΠΕΙ ΝΑ ΠΡΟΣΕΧΟΥΜΕ ΠΟΛΥ.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 flipH="0" flipV="0">
            <a:off x="2433608" y="3845943"/>
            <a:ext cx="6785629" cy="2983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598" y="53915"/>
            <a:ext cx="10972800" cy="2210518"/>
          </a:xfrm>
        </p:spPr>
        <p:txBody>
          <a:bodyPr/>
          <a:lstStyle/>
          <a:p>
            <a:pPr>
              <a:defRPr/>
            </a:pPr>
            <a:r>
              <a:rPr/>
              <a:t>ΣΤΟ ΔΙΑΔΥΚΤΙΟ ΔΕΝ ΠΡΕΠΕΙ ΝΑ ΔΕΙΧΝΟΥΜΕ ΚΑΙ ΝΑ ΑΠΟΚΑΛΙΠΤΟΥΜΕ ΠΡΟΣΩΠΙΚΑ ΔΕΔΩΜΕΝΑ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>
            <a:off x="2882899" y="8986568"/>
            <a:ext cx="6785629" cy="4525961"/>
          </a:xfrm>
          <a:prstGeom prst="rect">
            <a:avLst/>
          </a:prstGeom>
        </p:spPr>
      </p:pic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882899" y="2875471"/>
            <a:ext cx="6330283" cy="3953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01768" y="-17971"/>
            <a:ext cx="10972800" cy="2839528"/>
          </a:xfrm>
        </p:spPr>
        <p:txBody>
          <a:bodyPr/>
          <a:lstStyle/>
          <a:p>
            <a:pPr>
              <a:defRPr/>
            </a:pPr>
            <a:r>
              <a:rPr/>
              <a:t>ΣΤΟ ΔΥΑΔΙΚΤΙΟ ΔΕΝ ΠΡΕΠΕΙ ΝΑ ΑΠΑΝΤΑΜΕ ΣΕ ΑΙΤΙΜΑΤΑ ΞΕΝΩΝ ΑΝΘΡΩΠΩΝ ΚΑΙ ΔΕΝ ΠΡΕΠΕΙ ΝΑ ΚΑΝΟΥΜΕ ΟΤΙΔΙΠΩΤΕ ΜΑΣ ΛΕΝΕ Η ΞΕΝΕΙ ΑΝΘΡΩΠΕΙ 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 flipH="0" flipV="0">
            <a:off x="4137083" y="3766673"/>
            <a:ext cx="3809999" cy="3116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THE END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 flipH="0" flipV="0">
            <a:off x="3524292" y="3039269"/>
            <a:ext cx="5481367" cy="384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afari">
  <a:themeElements>
    <a:clrScheme name="Safari">
      <a:dk1>
        <a:sysClr val="windowText" lastClr="000000"/>
      </a:dk1>
      <a:lt1>
        <a:sysClr val="window" lastClr="FFFFFF"/>
      </a:lt1>
      <a:dk2>
        <a:srgbClr val="583109"/>
      </a:dk2>
      <a:lt2>
        <a:srgbClr val="76420D"/>
      </a:lt2>
      <a:accent1>
        <a:srgbClr val="76420D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753D3D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Исполнитель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a522443</cp:lastModifiedBy>
  <cp:revision>11</cp:revision>
  <dcterms:created xsi:type="dcterms:W3CDTF">2012-12-03T06:56:55Z</dcterms:created>
  <dcterms:modified xsi:type="dcterms:W3CDTF">2023-03-06T11:01:57Z</dcterms:modified>
  <cp:category/>
  <cp:contentStatus/>
  <cp:version/>
</cp:coreProperties>
</file>