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7.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presentation.xml" ContentType="application/vnd.openxmlformats-officedocument.presentationml.presentation.main+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12192000"/>
  <p:defaultText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presProps" Target="presProps.xml" /><Relationship Id="rId11" Type="http://schemas.openxmlformats.org/officeDocument/2006/relationships/tableStyles" Target="tableStyles.xml" /><Relationship Id="rId12"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 userDrawn="1">
  <p:cSld name="Title Slid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ctrTitle" hasCustomPrompt="0"/>
          </p:nvPr>
        </p:nvSpPr>
        <p:spPr bwMode="auto">
          <a:xfrm>
            <a:off x="1523999" y="1122362"/>
            <a:ext cx="9144000" cy="2387599"/>
          </a:xfrm>
        </p:spPr>
        <p:txBody>
          <a:bodyPr anchor="b"/>
          <a:lstStyle>
            <a:lvl1pPr algn="ctr">
              <a:defRPr sz="4500"/>
            </a:lvl1pPr>
          </a:lstStyle>
          <a:p>
            <a:pPr>
              <a:defRPr/>
            </a:pPr>
            <a:r>
              <a:rPr lang="en-US"/>
              <a:t>Click to edit Master title style</a:t>
            </a:r>
            <a:endParaRPr lang="en-US"/>
          </a:p>
        </p:txBody>
      </p:sp>
      <p:sp>
        <p:nvSpPr>
          <p:cNvPr id="5" name="Subtitle 2" hidden="0"/>
          <p:cNvSpPr>
            <a:spLocks noGrp="1"/>
          </p:cNvSpPr>
          <p:nvPr isPhoto="0" userDrawn="0">
            <p:ph type="subTitle" idx="1" hasCustomPrompt="0"/>
          </p:nvPr>
        </p:nvSpPr>
        <p:spPr bwMode="auto">
          <a:xfrm>
            <a:off x="1523999" y="3602037"/>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defRPr/>
            </a:pPr>
            <a:r>
              <a:rPr lang="en-US"/>
              <a:t>Click to edit Master subtitle style</a:t>
            </a:r>
            <a:endParaRPr lang="en-US"/>
          </a:p>
        </p:txBody>
      </p:sp>
      <p:sp>
        <p:nvSpPr>
          <p:cNvPr id="6" name="Date Placeholder 3"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11" hasCustomPrompt="0"/>
          </p:nvPr>
        </p:nvSpPr>
        <p:spPr bwMode="auto"/>
        <p:txBody>
          <a:bodyPr/>
          <a:lstStyle/>
          <a:p>
            <a:pPr>
              <a:defRPr/>
            </a:pPr>
            <a:endParaRPr lang="ru-RU"/>
          </a:p>
        </p:txBody>
      </p:sp>
      <p:sp>
        <p:nvSpPr>
          <p:cNvPr id="8" name="Slide Number Placeholder 5"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x" userDrawn="1">
  <p:cSld name="Title and Vertical Tex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Click to edit Master title style</a:t>
            </a:r>
            <a:endParaRPr lang="en-US"/>
          </a:p>
        </p:txBody>
      </p:sp>
      <p:sp>
        <p:nvSpPr>
          <p:cNvPr id="5" name="Vertical Text Placeholder 2" hidden="0"/>
          <p:cNvSpPr>
            <a:spLocks noGrp="1"/>
          </p:cNvSpPr>
          <p:nvPr isPhoto="0" userDrawn="0">
            <p:ph type="body" orient="vert" idx="1" hasCustomPrompt="0"/>
          </p:nvPr>
        </p:nvSpPr>
        <p:spPr bwMode="auto"/>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Date Placeholder 3"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11" hasCustomPrompt="0"/>
          </p:nvPr>
        </p:nvSpPr>
        <p:spPr bwMode="auto"/>
        <p:txBody>
          <a:bodyPr/>
          <a:lstStyle/>
          <a:p>
            <a:pPr>
              <a:defRPr/>
            </a:pPr>
            <a:endParaRPr lang="ru-RU"/>
          </a:p>
        </p:txBody>
      </p:sp>
      <p:sp>
        <p:nvSpPr>
          <p:cNvPr id="8" name="Slide Number Placeholder 5"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itleAndTx" userDrawn="1">
  <p:cSld name="Vertical Title and Text">
    <p:spTree>
      <p:nvGrpSpPr>
        <p:cNvPr id="1" name="" hidden="0"/>
        <p:cNvGrpSpPr/>
        <p:nvPr isPhoto="0" userDrawn="0"/>
      </p:nvGrpSpPr>
      <p:grpSpPr bwMode="auto">
        <a:xfrm>
          <a:off x="0" y="0"/>
          <a:ext cx="0" cy="0"/>
          <a:chOff x="0" y="0"/>
          <a:chExt cx="0" cy="0"/>
        </a:xfrm>
      </p:grpSpPr>
      <p:sp>
        <p:nvSpPr>
          <p:cNvPr id="4" name="Vertical Title 1" hidden="0"/>
          <p:cNvSpPr>
            <a:spLocks noGrp="1"/>
          </p:cNvSpPr>
          <p:nvPr isPhoto="0" userDrawn="0">
            <p:ph type="title" orient="vert" hasCustomPrompt="0"/>
          </p:nvPr>
        </p:nvSpPr>
        <p:spPr bwMode="auto">
          <a:xfrm>
            <a:off x="8724899" y="365125"/>
            <a:ext cx="2628900" cy="5811838"/>
          </a:xfrm>
        </p:spPr>
        <p:txBody>
          <a:bodyPr vert="eaVert"/>
          <a:lstStyle/>
          <a:p>
            <a:pPr>
              <a:defRPr/>
            </a:pPr>
            <a:r>
              <a:rPr lang="en-US"/>
              <a:t>Click to edit Master title style</a:t>
            </a:r>
            <a:endParaRPr lang="en-US"/>
          </a:p>
        </p:txBody>
      </p:sp>
      <p:sp>
        <p:nvSpPr>
          <p:cNvPr id="5" name="Vertical Text Placeholder 2" hidden="0"/>
          <p:cNvSpPr>
            <a:spLocks noGrp="1"/>
          </p:cNvSpPr>
          <p:nvPr isPhoto="0" userDrawn="0">
            <p:ph type="body" orient="vert" idx="1" hasCustomPrompt="0"/>
          </p:nvPr>
        </p:nvSpPr>
        <p:spPr bwMode="auto">
          <a:xfrm>
            <a:off x="838198" y="365125"/>
            <a:ext cx="7734299" cy="5811838"/>
          </a:xfrm>
        </p:spPr>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Date Placeholder 3"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11" hasCustomPrompt="0"/>
          </p:nvPr>
        </p:nvSpPr>
        <p:spPr bwMode="auto"/>
        <p:txBody>
          <a:bodyPr/>
          <a:lstStyle/>
          <a:p>
            <a:pPr>
              <a:defRPr/>
            </a:pPr>
            <a:endParaRPr lang="ru-RU"/>
          </a:p>
        </p:txBody>
      </p:sp>
      <p:sp>
        <p:nvSpPr>
          <p:cNvPr id="8" name="Slide Number Placeholder 5"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 userDrawn="1">
  <p:cSld name="Title and Conten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Click to edit Master title style</a:t>
            </a:r>
            <a:endParaRPr lang="en-US"/>
          </a:p>
        </p:txBody>
      </p:sp>
      <p:sp>
        <p:nvSpPr>
          <p:cNvPr id="5" name="Content Placeholder 2" hidden="0"/>
          <p:cNvSpPr>
            <a:spLocks noGrp="1"/>
          </p:cNvSpPr>
          <p:nvPr isPhoto="0" userDrawn="0">
            <p:ph idx="1" hasCustomPrompt="0"/>
          </p:nvPr>
        </p:nvSpPr>
        <p:spPr bwMode="auto"/>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Date Placeholder 3"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11" hasCustomPrompt="0"/>
          </p:nvPr>
        </p:nvSpPr>
        <p:spPr bwMode="auto"/>
        <p:txBody>
          <a:bodyPr/>
          <a:lstStyle/>
          <a:p>
            <a:pPr>
              <a:defRPr/>
            </a:pPr>
            <a:endParaRPr lang="ru-RU"/>
          </a:p>
        </p:txBody>
      </p:sp>
      <p:sp>
        <p:nvSpPr>
          <p:cNvPr id="8" name="Slide Number Placeholder 5"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secHead" userDrawn="1">
  <p:cSld name="Section Header">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a:off x="831850" y="1709738"/>
            <a:ext cx="10515600" cy="2852737"/>
          </a:xfrm>
        </p:spPr>
        <p:txBody>
          <a:bodyPr anchor="b"/>
          <a:lstStyle>
            <a:lvl1pPr>
              <a:defRPr sz="4500"/>
            </a:lvl1pPr>
          </a:lstStyle>
          <a:p>
            <a:pPr>
              <a:defRPr/>
            </a:pPr>
            <a:r>
              <a:rPr lang="en-US"/>
              <a:t>Click to edit Master title style</a:t>
            </a:r>
            <a:endParaRPr lang="en-US"/>
          </a:p>
        </p:txBody>
      </p:sp>
      <p:sp>
        <p:nvSpPr>
          <p:cNvPr id="5" name="Text Placeholder 2" hidden="0"/>
          <p:cNvSpPr>
            <a:spLocks noGrp="1"/>
          </p:cNvSpPr>
          <p:nvPr isPhoto="0" userDrawn="0">
            <p:ph type="body" idx="1" hasCustomPrompt="0"/>
          </p:nvPr>
        </p:nvSpPr>
        <p:spPr bwMode="auto">
          <a:xfrm>
            <a:off x="831850" y="4589463"/>
            <a:ext cx="10515600" cy="150018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defRPr/>
            </a:pPr>
            <a:r>
              <a:rPr lang="en-US"/>
              <a:t>Click to edit Master text styles</a:t>
            </a:r>
            <a:endParaRPr/>
          </a:p>
        </p:txBody>
      </p:sp>
      <p:sp>
        <p:nvSpPr>
          <p:cNvPr id="6" name="Date Placeholder 3"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11" hasCustomPrompt="0"/>
          </p:nvPr>
        </p:nvSpPr>
        <p:spPr bwMode="auto"/>
        <p:txBody>
          <a:bodyPr/>
          <a:lstStyle/>
          <a:p>
            <a:pPr>
              <a:defRPr/>
            </a:pPr>
            <a:endParaRPr lang="ru-RU"/>
          </a:p>
        </p:txBody>
      </p:sp>
      <p:sp>
        <p:nvSpPr>
          <p:cNvPr id="8" name="Slide Number Placeholder 5"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Obj" userDrawn="1">
  <p:cSld name="Two Conten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Click to edit Master title style</a:t>
            </a:r>
            <a:endParaRPr lang="en-US"/>
          </a:p>
        </p:txBody>
      </p:sp>
      <p:sp>
        <p:nvSpPr>
          <p:cNvPr id="5" name="Content Placeholder 2" hidden="0"/>
          <p:cNvSpPr>
            <a:spLocks noGrp="1"/>
          </p:cNvSpPr>
          <p:nvPr isPhoto="0" userDrawn="0">
            <p:ph sz="half" idx="1" hasCustomPrompt="0"/>
          </p:nvPr>
        </p:nvSpPr>
        <p:spPr bwMode="auto">
          <a:xfrm>
            <a:off x="838198" y="1825625"/>
            <a:ext cx="5181599" cy="4351338"/>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Content Placeholder 3" hidden="0"/>
          <p:cNvSpPr>
            <a:spLocks noGrp="1"/>
          </p:cNvSpPr>
          <p:nvPr isPhoto="0" userDrawn="0">
            <p:ph sz="half" idx="2" hasCustomPrompt="0"/>
          </p:nvPr>
        </p:nvSpPr>
        <p:spPr bwMode="auto">
          <a:xfrm>
            <a:off x="6172200" y="1825625"/>
            <a:ext cx="5181599" cy="4351338"/>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7" name="Date Placeholder 4"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8" name="Footer Placeholder 5" hidden="0"/>
          <p:cNvSpPr>
            <a:spLocks noGrp="1"/>
          </p:cNvSpPr>
          <p:nvPr isPhoto="0" userDrawn="0">
            <p:ph type="ftr" sz="quarter" idx="11" hasCustomPrompt="0"/>
          </p:nvPr>
        </p:nvSpPr>
        <p:spPr bwMode="auto"/>
        <p:txBody>
          <a:bodyPr/>
          <a:lstStyle/>
          <a:p>
            <a:pPr>
              <a:defRPr/>
            </a:pPr>
            <a:endParaRPr lang="ru-RU"/>
          </a:p>
        </p:txBody>
      </p:sp>
      <p:sp>
        <p:nvSpPr>
          <p:cNvPr id="9" name="Slide Number Placeholder 6"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TxTwoObj" userDrawn="1">
  <p:cSld name="Comparison">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a:off x="839787" y="365125"/>
            <a:ext cx="10515600" cy="1325562"/>
          </a:xfrm>
        </p:spPr>
        <p:txBody>
          <a:bodyPr/>
          <a:lstStyle/>
          <a:p>
            <a:pPr>
              <a:defRPr/>
            </a:pPr>
            <a:r>
              <a:rPr lang="en-US"/>
              <a:t>Click to edit Master title style</a:t>
            </a:r>
            <a:endParaRPr lang="en-US"/>
          </a:p>
        </p:txBody>
      </p:sp>
      <p:sp>
        <p:nvSpPr>
          <p:cNvPr id="5" name="Text Placeholder 2" hidden="0"/>
          <p:cNvSpPr>
            <a:spLocks noGrp="1"/>
          </p:cNvSpPr>
          <p:nvPr isPhoto="0" userDrawn="0">
            <p:ph type="body" idx="1" hasCustomPrompt="0"/>
          </p:nvPr>
        </p:nvSpPr>
        <p:spPr bwMode="auto">
          <a:xfrm>
            <a:off x="839789" y="1681162"/>
            <a:ext cx="5157785" cy="82391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en-US"/>
              <a:t>Click to edit Master text styles</a:t>
            </a:r>
            <a:endParaRPr/>
          </a:p>
        </p:txBody>
      </p:sp>
      <p:sp>
        <p:nvSpPr>
          <p:cNvPr id="6" name="Content Placeholder 3" hidden="0"/>
          <p:cNvSpPr>
            <a:spLocks noGrp="1"/>
          </p:cNvSpPr>
          <p:nvPr isPhoto="0" userDrawn="0">
            <p:ph sz="half" idx="2" hasCustomPrompt="0"/>
          </p:nvPr>
        </p:nvSpPr>
        <p:spPr bwMode="auto">
          <a:xfrm>
            <a:off x="839789" y="2505074"/>
            <a:ext cx="5157785" cy="3684587"/>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7" name="Text Placeholder 4" hidden="0"/>
          <p:cNvSpPr>
            <a:spLocks noGrp="1"/>
          </p:cNvSpPr>
          <p:nvPr isPhoto="0" userDrawn="0">
            <p:ph type="body" sz="quarter" idx="3" hasCustomPrompt="0"/>
          </p:nvPr>
        </p:nvSpPr>
        <p:spPr bwMode="auto">
          <a:xfrm>
            <a:off x="6172200" y="1681162"/>
            <a:ext cx="5183187" cy="82391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en-US"/>
              <a:t>Click to edit Master text styles</a:t>
            </a:r>
            <a:endParaRPr/>
          </a:p>
        </p:txBody>
      </p:sp>
      <p:sp>
        <p:nvSpPr>
          <p:cNvPr id="8" name="Content Placeholder 5" hidden="0"/>
          <p:cNvSpPr>
            <a:spLocks noGrp="1"/>
          </p:cNvSpPr>
          <p:nvPr isPhoto="0" userDrawn="0">
            <p:ph sz="quarter" idx="4" hasCustomPrompt="0"/>
          </p:nvPr>
        </p:nvSpPr>
        <p:spPr bwMode="auto">
          <a:xfrm>
            <a:off x="6172200" y="2505074"/>
            <a:ext cx="5183187" cy="3684587"/>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9" name="Date Placeholder 6"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10" name="Footer Placeholder 7" hidden="0"/>
          <p:cNvSpPr>
            <a:spLocks noGrp="1"/>
          </p:cNvSpPr>
          <p:nvPr isPhoto="0" userDrawn="0">
            <p:ph type="ftr" sz="quarter" idx="11" hasCustomPrompt="0"/>
          </p:nvPr>
        </p:nvSpPr>
        <p:spPr bwMode="auto"/>
        <p:txBody>
          <a:bodyPr/>
          <a:lstStyle/>
          <a:p>
            <a:pPr>
              <a:defRPr/>
            </a:pPr>
            <a:endParaRPr lang="ru-RU"/>
          </a:p>
        </p:txBody>
      </p:sp>
      <p:sp>
        <p:nvSpPr>
          <p:cNvPr id="11" name="Slide Number Placeholder 8"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Only" userDrawn="1">
  <p:cSld name="Title Only">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Click to edit Master title style</a:t>
            </a:r>
            <a:endParaRPr lang="en-US"/>
          </a:p>
        </p:txBody>
      </p:sp>
      <p:sp>
        <p:nvSpPr>
          <p:cNvPr id="5" name="Date Placeholder 2"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6" name="Footer Placeholder 3" hidden="0"/>
          <p:cNvSpPr>
            <a:spLocks noGrp="1"/>
          </p:cNvSpPr>
          <p:nvPr isPhoto="0" userDrawn="0">
            <p:ph type="ftr" sz="quarter" idx="11" hasCustomPrompt="0"/>
          </p:nvPr>
        </p:nvSpPr>
        <p:spPr bwMode="auto"/>
        <p:txBody>
          <a:bodyPr/>
          <a:lstStyle/>
          <a:p>
            <a:pPr>
              <a:defRPr/>
            </a:pPr>
            <a:endParaRPr lang="ru-RU"/>
          </a:p>
        </p:txBody>
      </p:sp>
      <p:sp>
        <p:nvSpPr>
          <p:cNvPr id="7" name="Slide Number Placeholder 4"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blank" userDrawn="1">
  <p:cSld name="Blank">
    <p:spTree>
      <p:nvGrpSpPr>
        <p:cNvPr id="1" name="" hidden="0"/>
        <p:cNvGrpSpPr/>
        <p:nvPr isPhoto="0" userDrawn="0"/>
      </p:nvGrpSpPr>
      <p:grpSpPr bwMode="auto">
        <a:xfrm>
          <a:off x="0" y="0"/>
          <a:ext cx="0" cy="0"/>
          <a:chOff x="0" y="0"/>
          <a:chExt cx="0" cy="0"/>
        </a:xfrm>
      </p:grpSpPr>
      <p:sp>
        <p:nvSpPr>
          <p:cNvPr id="4" name="Date Placeholder 1"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5" name="Footer Placeholder 2" hidden="0"/>
          <p:cNvSpPr>
            <a:spLocks noGrp="1"/>
          </p:cNvSpPr>
          <p:nvPr isPhoto="0" userDrawn="0">
            <p:ph type="ftr" sz="quarter" idx="11" hasCustomPrompt="0"/>
          </p:nvPr>
        </p:nvSpPr>
        <p:spPr bwMode="auto"/>
        <p:txBody>
          <a:bodyPr/>
          <a:lstStyle/>
          <a:p>
            <a:pPr>
              <a:defRPr/>
            </a:pPr>
            <a:endParaRPr lang="ru-RU"/>
          </a:p>
        </p:txBody>
      </p:sp>
      <p:sp>
        <p:nvSpPr>
          <p:cNvPr id="6" name="Slide Number Placeholder 3"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Tx" userDrawn="1">
  <p:cSld name="Content with Caption">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a:off x="839787" y="457200"/>
            <a:ext cx="3932237" cy="1600200"/>
          </a:xfrm>
        </p:spPr>
        <p:txBody>
          <a:bodyPr anchor="b"/>
          <a:lstStyle>
            <a:lvl1pPr>
              <a:defRPr sz="2400"/>
            </a:lvl1pPr>
          </a:lstStyle>
          <a:p>
            <a:pPr>
              <a:defRPr/>
            </a:pPr>
            <a:r>
              <a:rPr lang="en-US"/>
              <a:t>Click to edit Master title style</a:t>
            </a:r>
            <a:endParaRPr lang="en-US"/>
          </a:p>
        </p:txBody>
      </p:sp>
      <p:sp>
        <p:nvSpPr>
          <p:cNvPr id="5" name="Content Placeholder 2" hidden="0"/>
          <p:cNvSpPr>
            <a:spLocks noGrp="1"/>
          </p:cNvSpPr>
          <p:nvPr isPhoto="0" userDrawn="0">
            <p:ph idx="1" hasCustomPrompt="0"/>
          </p:nvPr>
        </p:nvSpPr>
        <p:spPr bwMode="auto">
          <a:xfrm>
            <a:off x="5183187"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Text Placeholder 3" hidden="0"/>
          <p:cNvSpPr>
            <a:spLocks noGrp="1"/>
          </p:cNvSpPr>
          <p:nvPr isPhoto="0" userDrawn="0">
            <p:ph type="body" sz="half" idx="2" hasCustomPrompt="0"/>
          </p:nvPr>
        </p:nvSpPr>
        <p:spPr bwMode="auto">
          <a:xfrm>
            <a:off x="839787" y="2057399"/>
            <a:ext cx="3932237" cy="381158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en-US"/>
              <a:t>Click to edit Master text styles</a:t>
            </a:r>
            <a:endParaRPr/>
          </a:p>
        </p:txBody>
      </p:sp>
      <p:sp>
        <p:nvSpPr>
          <p:cNvPr id="7" name="Date Placeholder 4"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8" name="Footer Placeholder 5" hidden="0"/>
          <p:cNvSpPr>
            <a:spLocks noGrp="1"/>
          </p:cNvSpPr>
          <p:nvPr isPhoto="0" userDrawn="0">
            <p:ph type="ftr" sz="quarter" idx="11" hasCustomPrompt="0"/>
          </p:nvPr>
        </p:nvSpPr>
        <p:spPr bwMode="auto"/>
        <p:txBody>
          <a:bodyPr/>
          <a:lstStyle/>
          <a:p>
            <a:pPr>
              <a:defRPr/>
            </a:pPr>
            <a:endParaRPr lang="ru-RU"/>
          </a:p>
        </p:txBody>
      </p:sp>
      <p:sp>
        <p:nvSpPr>
          <p:cNvPr id="9" name="Slide Number Placeholder 6"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picTx" userDrawn="1">
  <p:cSld name="Picture with Caption">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a:off x="839787" y="457200"/>
            <a:ext cx="3932237" cy="1600200"/>
          </a:xfrm>
        </p:spPr>
        <p:txBody>
          <a:bodyPr anchor="b"/>
          <a:lstStyle>
            <a:lvl1pPr>
              <a:defRPr sz="2400"/>
            </a:lvl1pPr>
          </a:lstStyle>
          <a:p>
            <a:pPr>
              <a:defRPr/>
            </a:pPr>
            <a:r>
              <a:rPr lang="en-US"/>
              <a:t>Click to edit Master title style</a:t>
            </a:r>
            <a:endParaRPr lang="en-US"/>
          </a:p>
        </p:txBody>
      </p:sp>
      <p:sp>
        <p:nvSpPr>
          <p:cNvPr id="5" name="Picture Placeholder 2" hidden="0"/>
          <p:cNvSpPr>
            <a:spLocks noChangeAspect="1" noGrp="1"/>
          </p:cNvSpPr>
          <p:nvPr isPhoto="0" userDrawn="0">
            <p:ph type="pic" idx="1" hasCustomPrompt="0"/>
          </p:nvPr>
        </p:nvSpPr>
        <p:spPr bwMode="auto">
          <a:xfrm>
            <a:off x="5183187" y="987425"/>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a:defRPr/>
            </a:pPr>
            <a:r>
              <a:rPr lang="en-US"/>
              <a:t>Click icon to add picture</a:t>
            </a:r>
            <a:endParaRPr lang="en-US"/>
          </a:p>
        </p:txBody>
      </p:sp>
      <p:sp>
        <p:nvSpPr>
          <p:cNvPr id="6" name="Text Placeholder 3" hidden="0"/>
          <p:cNvSpPr>
            <a:spLocks noGrp="1"/>
          </p:cNvSpPr>
          <p:nvPr isPhoto="0" userDrawn="0">
            <p:ph type="body" sz="half" idx="2" hasCustomPrompt="0"/>
          </p:nvPr>
        </p:nvSpPr>
        <p:spPr bwMode="auto">
          <a:xfrm>
            <a:off x="839787" y="2057399"/>
            <a:ext cx="3932237" cy="381158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en-US"/>
              <a:t>Click to edit Master text styles</a:t>
            </a:r>
            <a:endParaRPr/>
          </a:p>
        </p:txBody>
      </p:sp>
      <p:sp>
        <p:nvSpPr>
          <p:cNvPr id="7" name="Date Placeholder 4" hidden="0"/>
          <p:cNvSpPr>
            <a:spLocks noGrp="1"/>
          </p:cNvSpPr>
          <p:nvPr isPhoto="0" userDrawn="0">
            <p:ph type="dt" sz="half" idx="10" hasCustomPrompt="0"/>
          </p:nvPr>
        </p:nvSpPr>
        <p:spPr bwMode="auto"/>
        <p:txBody>
          <a:bodyPr/>
          <a:lstStyle/>
          <a:p>
            <a:pPr>
              <a:defRPr/>
            </a:pPr>
            <a:fld id="{BCC18F51-09EC-435C-A3BA-64A766E099C0}" type="datetimeFigureOut">
              <a:rPr lang="ru-RU"/>
              <a:t/>
            </a:fld>
            <a:endParaRPr lang="ru-RU"/>
          </a:p>
        </p:txBody>
      </p:sp>
      <p:sp>
        <p:nvSpPr>
          <p:cNvPr id="8" name="Footer Placeholder 5" hidden="0"/>
          <p:cNvSpPr>
            <a:spLocks noGrp="1"/>
          </p:cNvSpPr>
          <p:nvPr isPhoto="0" userDrawn="0">
            <p:ph type="ftr" sz="quarter" idx="11" hasCustomPrompt="0"/>
          </p:nvPr>
        </p:nvSpPr>
        <p:spPr bwMode="auto"/>
        <p:txBody>
          <a:bodyPr/>
          <a:lstStyle/>
          <a:p>
            <a:pPr>
              <a:defRPr/>
            </a:pPr>
            <a:endParaRPr lang="ru-RU"/>
          </a:p>
        </p:txBody>
      </p:sp>
      <p:sp>
        <p:nvSpPr>
          <p:cNvPr id="9" name="Slide Number Placeholder 6" hidden="0"/>
          <p:cNvSpPr>
            <a:spLocks noGrp="1"/>
          </p:cNvSpPr>
          <p:nvPr isPhoto="0" userDrawn="0">
            <p:ph type="sldNum" sz="quarter" idx="12" hasCustomPrompt="0"/>
          </p:nvPr>
        </p:nvSpPr>
        <p:spPr bwMode="auto"/>
        <p:txBody>
          <a:bodyPr/>
          <a:lstStyle/>
          <a:p>
            <a:pPr>
              <a:defRPr/>
            </a:pPr>
            <a:fld id="{08395586-F03A-48D1-94DF-16B239DF4FB5}" type="slidenum">
              <a:rPr lang="ru-RU"/>
              <a:t/>
            </a:fld>
            <a:endParaRPr lang="ru-RU"/>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4" name="Title Placeholder 1" hidden="0"/>
          <p:cNvSpPr>
            <a:spLocks noGrp="1"/>
          </p:cNvSpPr>
          <p:nvPr isPhoto="0" userDrawn="0">
            <p:ph type="title" hasCustomPrompt="0"/>
          </p:nvPr>
        </p:nvSpPr>
        <p:spPr bwMode="auto">
          <a:xfrm>
            <a:off x="838198" y="365125"/>
            <a:ext cx="10515600" cy="1325562"/>
          </a:xfrm>
          <a:prstGeom prst="rect">
            <a:avLst/>
          </a:prstGeom>
        </p:spPr>
        <p:txBody>
          <a:bodyPr vert="horz" lIns="91440" tIns="45720" rIns="91440" bIns="45720" rtlCol="0" anchor="ctr">
            <a:normAutofit/>
          </a:bodyPr>
          <a:lstStyle/>
          <a:p>
            <a:pPr>
              <a:defRPr/>
            </a:pPr>
            <a:r>
              <a:rPr lang="en-US"/>
              <a:t>Click to edit Master title style</a:t>
            </a:r>
            <a:endParaRPr lang="en-US"/>
          </a:p>
        </p:txBody>
      </p:sp>
      <p:sp>
        <p:nvSpPr>
          <p:cNvPr id="5" name="Text Placeholder 2" hidden="0"/>
          <p:cNvSpPr>
            <a:spLocks noGrp="1"/>
          </p:cNvSpPr>
          <p:nvPr isPhoto="0" userDrawn="0">
            <p:ph type="body" idx="1" hasCustomPrompt="0"/>
          </p:nvPr>
        </p:nvSpPr>
        <p:spPr bwMode="auto">
          <a:xfrm>
            <a:off x="838198" y="1825625"/>
            <a:ext cx="10515600" cy="4351338"/>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Date Placeholder 3" hidden="0"/>
          <p:cNvSpPr>
            <a:spLocks noGrp="1"/>
          </p:cNvSpPr>
          <p:nvPr isPhoto="0" userDrawn="0">
            <p:ph type="dt" sz="half" idx="2" hasCustomPrompt="0"/>
          </p:nvPr>
        </p:nvSpPr>
        <p:spPr bwMode="auto">
          <a:xfrm>
            <a:off x="838198"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CC18F51-09EC-435C-A3BA-64A766E099C0}" type="datetimeFigureOut">
              <a:rPr lang="ru-RU"/>
              <a:t/>
            </a:fld>
            <a:endParaRPr lang="ru-RU"/>
          </a:p>
        </p:txBody>
      </p:sp>
      <p:sp>
        <p:nvSpPr>
          <p:cNvPr id="7" name="Footer Placeholder 4" hidden="0"/>
          <p:cNvSpPr>
            <a:spLocks noGrp="1"/>
          </p:cNvSpPr>
          <p:nvPr isPhoto="0" userDrawn="0">
            <p:ph type="ftr" sz="quarter" idx="3" hasCustomPrompt="0"/>
          </p:nvPr>
        </p:nvSpPr>
        <p:spPr bwMode="auto">
          <a:xfrm>
            <a:off x="4038598"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8" name="Slide Number Placeholder 5" hidden="0"/>
          <p:cNvSpPr>
            <a:spLocks noGrp="1"/>
          </p:cNvSpPr>
          <p:nvPr isPhoto="0" userDrawn="0">
            <p:ph type="sldNum" sz="quarter" idx="4" hasCustomPrompt="0"/>
          </p:nvPr>
        </p:nvSpPr>
        <p:spPr bwMode="auto">
          <a:xfrm>
            <a:off x="8610599"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8395586-F03A-48D1-94DF-16B239DF4FB5}" type="slidenum">
              <a:rPr lang="ru-RU"/>
              <a:t/>
            </a:fld>
            <a:endParaRPr lang="ru-RU"/>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a:lnSpc>
          <a:spcPct val="90000"/>
        </a:lnSpc>
        <a:spcBef>
          <a:spcPts val="0"/>
        </a:spcBef>
        <a:buNone/>
        <a:defRPr sz="3300">
          <a:solidFill>
            <a:schemeClr val="tx1"/>
          </a:solidFill>
          <a:latin typeface="+mj-lt"/>
          <a:ea typeface="+mj-ea"/>
          <a:cs typeface="+mj-cs"/>
        </a:defRPr>
      </a:lvl1pPr>
    </p:titleStyle>
    <p:bodyStyle>
      <a:lvl1pPr marL="171450" indent="-171450" algn="l" defTabSz="685800">
        <a:lnSpc>
          <a:spcPct val="90000"/>
        </a:lnSpc>
        <a:spcBef>
          <a:spcPts val="749"/>
        </a:spcBef>
        <a:buFont typeface="Arial"/>
        <a:buChar char="•"/>
        <a:defRPr sz="2100">
          <a:solidFill>
            <a:schemeClr val="tx1"/>
          </a:solidFill>
          <a:latin typeface="+mn-lt"/>
          <a:ea typeface="+mn-ea"/>
          <a:cs typeface="+mn-cs"/>
        </a:defRPr>
      </a:lvl1pPr>
      <a:lvl2pPr marL="514350" indent="-171450" algn="l" defTabSz="685800">
        <a:lnSpc>
          <a:spcPct val="90000"/>
        </a:lnSpc>
        <a:spcBef>
          <a:spcPts val="374"/>
        </a:spcBef>
        <a:buFont typeface="Arial"/>
        <a:buChar char="•"/>
        <a:defRPr sz="1800">
          <a:solidFill>
            <a:schemeClr val="tx1"/>
          </a:solidFill>
          <a:latin typeface="+mn-lt"/>
          <a:ea typeface="+mn-ea"/>
          <a:cs typeface="+mn-cs"/>
        </a:defRPr>
      </a:lvl2pPr>
      <a:lvl3pPr marL="857250" indent="-171450" algn="l" defTabSz="685800">
        <a:lnSpc>
          <a:spcPct val="90000"/>
        </a:lnSpc>
        <a:spcBef>
          <a:spcPts val="374"/>
        </a:spcBef>
        <a:buFont typeface="Arial"/>
        <a:buChar char="•"/>
        <a:defRPr sz="1500">
          <a:solidFill>
            <a:schemeClr val="tx1"/>
          </a:solidFill>
          <a:latin typeface="+mn-lt"/>
          <a:ea typeface="+mn-ea"/>
          <a:cs typeface="+mn-cs"/>
        </a:defRPr>
      </a:lvl3pPr>
      <a:lvl4pPr marL="1200150" indent="-171450" algn="l" defTabSz="685800">
        <a:lnSpc>
          <a:spcPct val="90000"/>
        </a:lnSpc>
        <a:spcBef>
          <a:spcPts val="374"/>
        </a:spcBef>
        <a:buFont typeface="Arial"/>
        <a:buChar char="•"/>
        <a:defRPr sz="1350">
          <a:solidFill>
            <a:schemeClr val="tx1"/>
          </a:solidFill>
          <a:latin typeface="+mn-lt"/>
          <a:ea typeface="+mn-ea"/>
          <a:cs typeface="+mn-cs"/>
        </a:defRPr>
      </a:lvl4pPr>
      <a:lvl5pPr marL="1543050" indent="-171450" algn="l" defTabSz="685800">
        <a:lnSpc>
          <a:spcPct val="90000"/>
        </a:lnSpc>
        <a:spcBef>
          <a:spcPts val="374"/>
        </a:spcBef>
        <a:buFont typeface="Arial"/>
        <a:buChar char="•"/>
        <a:defRPr sz="1350">
          <a:solidFill>
            <a:schemeClr val="tx1"/>
          </a:solidFill>
          <a:latin typeface="+mn-lt"/>
          <a:ea typeface="+mn-ea"/>
          <a:cs typeface="+mn-cs"/>
        </a:defRPr>
      </a:lvl5pPr>
      <a:lvl6pPr marL="1885950" indent="-171450" algn="l" defTabSz="685800">
        <a:lnSpc>
          <a:spcPct val="90000"/>
        </a:lnSpc>
        <a:spcBef>
          <a:spcPts val="374"/>
        </a:spcBef>
        <a:buFont typeface="Arial"/>
        <a:buChar char="•"/>
        <a:defRPr sz="1350">
          <a:solidFill>
            <a:schemeClr val="tx1"/>
          </a:solidFill>
          <a:latin typeface="+mn-lt"/>
          <a:ea typeface="+mn-ea"/>
          <a:cs typeface="+mn-cs"/>
        </a:defRPr>
      </a:lvl6pPr>
      <a:lvl7pPr marL="2228850" indent="-171450" algn="l" defTabSz="685800">
        <a:lnSpc>
          <a:spcPct val="90000"/>
        </a:lnSpc>
        <a:spcBef>
          <a:spcPts val="374"/>
        </a:spcBef>
        <a:buFont typeface="Arial"/>
        <a:buChar char="•"/>
        <a:defRPr sz="1350">
          <a:solidFill>
            <a:schemeClr val="tx1"/>
          </a:solidFill>
          <a:latin typeface="+mn-lt"/>
          <a:ea typeface="+mn-ea"/>
          <a:cs typeface="+mn-cs"/>
        </a:defRPr>
      </a:lvl7pPr>
      <a:lvl8pPr marL="2571750" indent="-171450" algn="l" defTabSz="685800">
        <a:lnSpc>
          <a:spcPct val="90000"/>
        </a:lnSpc>
        <a:spcBef>
          <a:spcPts val="374"/>
        </a:spcBef>
        <a:buFont typeface="Arial"/>
        <a:buChar char="•"/>
        <a:defRPr sz="1350">
          <a:solidFill>
            <a:schemeClr val="tx1"/>
          </a:solidFill>
          <a:latin typeface="+mn-lt"/>
          <a:ea typeface="+mn-ea"/>
          <a:cs typeface="+mn-cs"/>
        </a:defRPr>
      </a:lvl8pPr>
      <a:lvl9pPr marL="2914650" indent="-171450" algn="l" defTabSz="685800">
        <a:lnSpc>
          <a:spcPct val="90000"/>
        </a:lnSpc>
        <a:spcBef>
          <a:spcPts val="374"/>
        </a:spcBef>
        <a:buFont typeface="Arial"/>
        <a:buChar char="•"/>
        <a:defRPr sz="135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ctrTitle" hasCustomPrompt="0"/>
          </p:nvPr>
        </p:nvSpPr>
        <p:spPr bwMode="auto">
          <a:xfrm rot="0" flipH="0" flipV="0">
            <a:off x="1513487" y="1122363"/>
            <a:ext cx="9165024" cy="1124098"/>
          </a:xfrm>
        </p:spPr>
        <p:txBody>
          <a:bodyPr/>
          <a:lstStyle/>
          <a:p>
            <a:pPr>
              <a:defRPr/>
            </a:pPr>
            <a:r>
              <a:rPr lang="el-GR"/>
              <a:t>ΕΘΙΣΜΟΣ ΣΤΟ ΔΙΑΔΙΚΤΥΟ</a:t>
            </a:r>
            <a:endParaRPr lang="el-GR"/>
          </a:p>
        </p:txBody>
      </p:sp>
      <p:pic>
        <p:nvPicPr>
          <p:cNvPr id="5" name="" hidden="0"/>
          <p:cNvPicPr>
            <a:picLocks noChangeAspect="1"/>
          </p:cNvPicPr>
          <p:nvPr isPhoto="0" userDrawn="0"/>
        </p:nvPicPr>
        <p:blipFill>
          <a:blip r:embed="rId2"/>
          <a:stretch/>
        </p:blipFill>
        <p:spPr bwMode="auto">
          <a:xfrm flipH="0" flipV="0">
            <a:off x="2979369" y="2982996"/>
            <a:ext cx="6233262" cy="35231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fast" p14:dur="0" advClick="1">
        <p:wedge/>
      </p:transition>
    </mc:Choice>
    <mc:Fallback>
      <p:transition spd="fast" advClick="1">
        <p:wedg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flipH="0" flipV="0">
            <a:off x="838198" y="365124"/>
            <a:ext cx="10515600" cy="2114969"/>
          </a:xfrm>
        </p:spPr>
        <p:txBody>
          <a:bodyPr/>
          <a:lstStyle/>
          <a:p>
            <a:pPr algn="just">
              <a:defRPr/>
            </a:pPr>
            <a:r>
              <a:rPr sz="2400" b="0" i="0" u="none">
                <a:solidFill>
                  <a:srgbClr val="000000"/>
                </a:solidFill>
                <a:latin typeface="Arial"/>
                <a:ea typeface="Arial"/>
                <a:cs typeface="Arial"/>
              </a:rPr>
              <a:t>Τα περισσότερα παιδιά, ηλικίας δημοτικού, έχουν δικές τους συσκευές  (τάμπλετ ή κινητά τηλέφωνα) για να συνδέονται με το Ίντερνετ. Όταν τα  παιδιά από τόσο μικρή ηλικία εθίζονται στο Διαδίκτυο και αναπτύσσουν  αποκλειστικά τις συγκεκριμένες δεξιότητες και όχι άλλες, τότε όταν  φτάνουν στην εφηβεία υπάρχουν αυξημένοι κίνδυνοι να «κολλήσουν».</a:t>
            </a:r>
            <a:endParaRPr sz="2400">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2858287" y="2427526"/>
            <a:ext cx="6475423" cy="431694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flipH="0" flipV="0">
            <a:off x="838198" y="179716"/>
            <a:ext cx="10515600" cy="2174575"/>
          </a:xfrm>
        </p:spPr>
        <p:txBody>
          <a:bodyPr/>
          <a:lstStyle/>
          <a:p>
            <a:pPr algn="just">
              <a:defRPr/>
            </a:pPr>
            <a:r>
              <a:rPr sz="2400" b="0" i="0" u="none">
                <a:solidFill>
                  <a:srgbClr val="000000"/>
                </a:solidFill>
                <a:latin typeface="Arial"/>
                <a:ea typeface="Arial"/>
                <a:cs typeface="Arial"/>
              </a:rPr>
              <a:t>Η υπερβολική ενασχόληση με το διαδίκτυο επηρεάζει τη  συναισθηματική και την κοινωνική ζωή των εφήβων που περνούν υπερβολικά πολλές ώρες μπροστά στην οθόνη του υπολογιστή, παίζοντας ηλεκτρονικά - διαδικτυακά παιχνίδια, μιλώντας διαδικτυακά σε δωμάτια συνομιλιών ή σε  σελίδες κοινωνικής δικτύωσης (π.χ. Instagram), ενώ ξεχνούν ή παραμελούν άλλες σημαντικές δραστηριότητες.</a:t>
            </a:r>
            <a:endParaRPr sz="2400">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3043945" y="2390234"/>
            <a:ext cx="6104108" cy="4423767"/>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flipH="0" flipV="0">
            <a:off x="838197" y="365124"/>
            <a:ext cx="10515600" cy="2492374"/>
          </a:xfrm>
        </p:spPr>
        <p:txBody>
          <a:bodyPr/>
          <a:lstStyle/>
          <a:p>
            <a:pPr algn="just">
              <a:defRPr/>
            </a:pPr>
            <a:r>
              <a:rPr sz="2400" b="0" i="0" u="none">
                <a:solidFill>
                  <a:srgbClr val="000000"/>
                </a:solidFill>
                <a:latin typeface="Arial"/>
                <a:ea typeface="Arial"/>
                <a:cs typeface="Arial"/>
              </a:rPr>
              <a:t>Η πιο συχνή μορφή εξάρτησης από το διαδίκτυο για τα παιδιά, τους  εφήβους και τους νεαρούς ενήλικες είναι ο εθισμός στα video games και στα social media.</a:t>
            </a:r>
            <a:r>
              <a:rPr sz="2400" b="0" i="0" u="none">
                <a:solidFill>
                  <a:srgbClr val="000000"/>
                </a:solidFill>
                <a:latin typeface="Arial"/>
                <a:ea typeface="Arial"/>
                <a:cs typeface="Arial"/>
              </a:rPr>
              <a:t>Ο εθισμός στα video games  αφορά κατά πλειοψηφία τα αγόρια και τους άνδρες, ενώ ο  εθισμός στα social media αφορά κυρίως κορίτσια και γυναίκες.</a:t>
            </a:r>
            <a:endParaRPr sz="2400" b="0" i="0" u="none">
              <a:solidFill>
                <a:srgbClr val="000000"/>
              </a:solidFill>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2918138" y="2536991"/>
            <a:ext cx="6355721" cy="4252554"/>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flipH="0" flipV="0">
            <a:off x="789764" y="365123"/>
            <a:ext cx="10515600" cy="2312658"/>
          </a:xfrm>
        </p:spPr>
        <p:txBody>
          <a:bodyPr/>
          <a:lstStyle/>
          <a:p>
            <a:pPr algn="just">
              <a:defRPr/>
            </a:pPr>
            <a:r>
              <a:rPr lang="el-GR" sz="2400" b="0" i="0" u="none" strike="noStrike" cap="none" spc="0">
                <a:solidFill>
                  <a:schemeClr val="tx1"/>
                </a:solidFill>
                <a:latin typeface="Arial"/>
                <a:ea typeface="Arial"/>
                <a:cs typeface="Arial"/>
              </a:rPr>
              <a:t>Ο εθισμός στα video games αποτελεί μια πολύ συχνή διαταραχή που παρουσιάζεται ολοένα και περισσότερο σε παιδιά, νέους αλλά και ακόμα μεγαλύτερης ηλικίας άτομα, ειδικά τα τελευταία χρόνια.</a:t>
            </a:r>
            <a:r>
              <a:rPr sz="2400" b="0" i="0" u="none">
                <a:solidFill>
                  <a:srgbClr val="000000"/>
                </a:solidFill>
                <a:latin typeface="Arial"/>
                <a:ea typeface="Arial"/>
                <a:cs typeface="Arial"/>
              </a:rPr>
              <a:t> Χαρακτηρίζεται από ανεξέλεγκτη ενασχόληση με το παιχνίδι εις βάρος άλλων δραστηριοτήτων σε σημείο  τέτοιο που να κυριαρχεί στα καθημερινά ενδιαφέροντα του ατόμου.</a:t>
            </a:r>
            <a:r>
              <a:rPr sz="2400" b="0" i="0" u="none">
                <a:solidFill>
                  <a:srgbClr val="000000"/>
                </a:solidFill>
                <a:latin typeface="Arial"/>
                <a:ea typeface="Arial"/>
                <a:cs typeface="Arial"/>
              </a:rPr>
              <a:t> Η εμμονή με τα ηλεκτρονικά παιχνίδια</a:t>
            </a:r>
            <a:r>
              <a:rPr sz="2400" b="0" i="0" u="none">
                <a:solidFill>
                  <a:srgbClr val="000000"/>
                </a:solidFill>
                <a:latin typeface="Arial"/>
                <a:ea typeface="Arial"/>
                <a:cs typeface="Arial"/>
              </a:rPr>
              <a:t> ευθύνεται για την πτώση της σχολικής επίδοσης στους  εφήβους.</a:t>
            </a:r>
            <a:endParaRPr sz="2400" b="0" i="0" u="none">
              <a:solidFill>
                <a:srgbClr val="000000"/>
              </a:solidFill>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3126703" y="3020822"/>
            <a:ext cx="5938592" cy="376953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 hidden="0"/>
          <p:cNvSpPr/>
          <p:nvPr isPhoto="0" userDrawn="0"/>
        </p:nvSpPr>
        <p:spPr bwMode="auto">
          <a:xfrm flipH="0" flipV="0">
            <a:off x="293143" y="153045"/>
            <a:ext cx="10977965" cy="1816530"/>
          </a:xfrm>
        </p:spPr>
        <p:txBody>
          <a:bodyPr rot="0" spcFirstLastPara="0" vertOverflow="overflow" horzOverflow="clip" vert="horz" wrap="square" lIns="91440" tIns="45720" rIns="91440" bIns="45720" numCol="1" spcCol="0" rtlCol="0" fromWordArt="0" anchor="t" anchorCtr="0" forceAA="0" upright="0" compatLnSpc="1">
            <a:prstTxWarp prst="textNoShape"/>
            <a:noAutofit/>
          </a:bodyPr>
          <a:p>
            <a:pPr algn="just">
              <a:defRPr/>
            </a:pPr>
            <a:r>
              <a:rPr sz="2400" b="0" i="0" u="none">
                <a:latin typeface="Arial"/>
                <a:ea typeface="Arial"/>
                <a:cs typeface="Arial"/>
              </a:rPr>
              <a:t>Η ενασχόληση με τα social media εκφράζει την τάση ενός ατόμου να θέλει  να παρατηρεί και κυρίως να τον παρατηρούν. Δεν είναι μια παθολογική κατάσταση όταν γίνεται σε φυσιολογικά  όρια. Παθολογική γίνεται η σχέση ενός ατόμου με τα  social media όταν αποκόπτονται οι κοινωνικές επαφές και η συμμετοχή στην  παρέα, όταν τα μέσα αυτά καλύπτουν πλήρως την ανάγκη του για  κοινωνικοποίηση.</a:t>
            </a:r>
            <a:endParaRPr sz="2400" b="0" i="0" u="none">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2476744" y="2592606"/>
            <a:ext cx="7238511" cy="406225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a:xfrm flipH="0" flipV="0">
            <a:off x="838197" y="161745"/>
            <a:ext cx="10515600" cy="2947358"/>
          </a:xfrm>
        </p:spPr>
        <p:txBody>
          <a:bodyPr/>
          <a:lstStyle/>
          <a:p>
            <a:pPr algn="just">
              <a:defRPr/>
            </a:pPr>
            <a:r>
              <a:rPr sz="2400" b="1" i="0" u="none">
                <a:solidFill>
                  <a:srgbClr val="5C5C5C"/>
                </a:solidFill>
                <a:latin typeface="Arial"/>
                <a:ea typeface="Arial"/>
                <a:cs typeface="Arial"/>
              </a:rPr>
              <a:t>Συμβουλές για αντιμετώπιση του φαινομένου</a:t>
            </a:r>
            <a:endParaRPr sz="2400" b="1" i="0" u="none">
              <a:solidFill>
                <a:srgbClr val="5C5C5C"/>
              </a:solidFill>
              <a:latin typeface="Arial"/>
              <a:ea typeface="Arial"/>
              <a:cs typeface="Arial"/>
            </a:endParaRPr>
          </a:p>
          <a:p>
            <a:pPr marL="305908" indent="-305908" algn="just">
              <a:buFont typeface="Arial"/>
              <a:buChar char="•"/>
              <a:defRPr/>
            </a:pPr>
            <a:r>
              <a:rPr sz="2400" b="0" i="0" u="none">
                <a:solidFill>
                  <a:srgbClr val="333333"/>
                </a:solidFill>
                <a:latin typeface="Arial"/>
                <a:ea typeface="Arial"/>
                <a:cs typeface="Arial"/>
              </a:rPr>
              <a:t>Εάν το πρόβλημα αναγνωριστεί σε αρχικό στάδιο, είναι πολύ πιο εύκολο να αντιμετωπισθεί.</a:t>
            </a:r>
            <a:endParaRPr sz="2400" b="0" i="0" u="none">
              <a:solidFill>
                <a:srgbClr val="333333"/>
              </a:solidFill>
              <a:latin typeface="Arial"/>
              <a:ea typeface="Arial"/>
              <a:cs typeface="Arial"/>
            </a:endParaRPr>
          </a:p>
          <a:p>
            <a:pPr marL="305908" indent="-305908" algn="just">
              <a:buFont typeface="Arial"/>
              <a:buChar char="•"/>
              <a:defRPr/>
            </a:pPr>
            <a:r>
              <a:rPr sz="2400" b="0" i="0" u="none">
                <a:solidFill>
                  <a:srgbClr val="333333"/>
                </a:solidFill>
                <a:latin typeface="Arial"/>
                <a:ea typeface="Arial"/>
                <a:cs typeface="Arial"/>
              </a:rPr>
              <a:t>Να αναζητήσουμε βοήθεια, εάν χρειαστεί.</a:t>
            </a:r>
            <a:endParaRPr sz="2400" b="0" i="0" u="none">
              <a:solidFill>
                <a:srgbClr val="333333"/>
              </a:solidFill>
              <a:latin typeface="Arial"/>
              <a:ea typeface="Arial"/>
              <a:cs typeface="Arial"/>
            </a:endParaRPr>
          </a:p>
          <a:p>
            <a:pPr marL="305908" indent="-305908" algn="just">
              <a:buFont typeface="Arial"/>
              <a:buChar char="•"/>
              <a:defRPr/>
            </a:pPr>
            <a:r>
              <a:rPr sz="2400" b="0" i="0" u="none">
                <a:solidFill>
                  <a:srgbClr val="333333"/>
                </a:solidFill>
                <a:latin typeface="Arial"/>
                <a:ea typeface="Arial"/>
                <a:cs typeface="Arial"/>
              </a:rPr>
              <a:t>Καλλιεργούμε  σωστές στάσεις αξιοποίησης του διαδικτύου από μικρή ηλικία έτσι ώστε να  απολαμβάνουμε τα θετικά της τεχνολογίας χωρίς αρνητικές συνέπειες.</a:t>
            </a:r>
            <a:endParaRPr sz="2400" b="0" i="0" u="none">
              <a:solidFill>
                <a:srgbClr val="333333"/>
              </a:solidFill>
              <a:latin typeface="Arial"/>
              <a:ea typeface="Arial"/>
              <a:cs typeface="Arial"/>
            </a:endParaRPr>
          </a:p>
          <a:p>
            <a:pPr marL="305908" indent="-305908" algn="just">
              <a:buFont typeface="Arial"/>
              <a:buChar char="•"/>
              <a:defRPr/>
            </a:pPr>
            <a:r>
              <a:rPr sz="2400" b="0" i="0" u="none">
                <a:solidFill>
                  <a:srgbClr val="333333"/>
                </a:solidFill>
                <a:latin typeface="Arial"/>
                <a:ea typeface="Arial"/>
                <a:cs typeface="Arial"/>
              </a:rPr>
              <a:t>Να μην παραμελούμε τις δραστηριότητές μας, τον ύπνο μας, τους φίλους μας και την οικογένειά μας προς χάρη του Διαδικτύου.</a:t>
            </a:r>
            <a:endParaRPr sz="2400" b="0" i="0" u="none">
              <a:solidFill>
                <a:srgbClr val="333333"/>
              </a:solidFill>
              <a:latin typeface="Arial"/>
              <a:ea typeface="Arial"/>
              <a:cs typeface="Arial"/>
            </a:endParaRPr>
          </a:p>
        </p:txBody>
      </p:sp>
      <p:pic>
        <p:nvPicPr>
          <p:cNvPr id="5" name="" hidden="0"/>
          <p:cNvPicPr>
            <a:picLocks noChangeAspect="1"/>
          </p:cNvPicPr>
          <p:nvPr isPhoto="0" userDrawn="0"/>
        </p:nvPicPr>
        <p:blipFill>
          <a:blip r:embed="rId2"/>
          <a:stretch/>
        </p:blipFill>
        <p:spPr bwMode="auto">
          <a:xfrm flipH="0" flipV="0">
            <a:off x="3606469" y="3221154"/>
            <a:ext cx="4979060" cy="351767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1000" advClick="1">
        <p:wedge/>
      </p:transition>
    </mc:Choice>
    <mc:Fallback>
      <p:transition spd="med" advClick="1">
        <p:wedge/>
      </p:transition>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
      <a:majorFont>
        <a:latin typeface="Arial"/>
        <a:ea typeface="Arial"/>
        <a:cs typeface="Arial"/>
      </a:majorFont>
      <a:minorFont>
        <a:latin typeface="Arial"/>
        <a:ea typeface="Arial"/>
        <a:cs typeface="Arial"/>
      </a:minorFont>
    </a:fontScheme>
    <a:fmtScheme name="Office Them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ONLYOFFICE/5.6.4.20</Application>
  <DocSecurity>0</DocSecurity>
  <PresentationFormat>Widescreen</PresentationFormat>
  <Paragraphs>0</Paragraphs>
  <Slides>7</Slides>
  <Notes>7</Notes>
  <HiddenSlides>0</HiddenSlides>
  <MMClips>2</MMClips>
  <ScaleCrop>0</ScaleCrop>
  <HeadingPairs>
    <vt:vector size="4" baseType="variant">
      <vt:variant>
        <vt:lpstr>Theme</vt:lpstr>
      </vt:variant>
      <vt:variant>
        <vt:i4>1</vt:i4>
      </vt:variant>
      <vt:variant>
        <vt:lpstr>Slide Titles</vt:lpstr>
      </vt:variant>
      <vt:variant>
        <vt:i4>7</vt:i4>
      </vt:variant>
    </vt:vector>
  </HeadingPairs>
  <TitlesOfParts>
    <vt:vector size="8" baseType="lpstr">
      <vt:lpstr>Theme 1</vt:lpstr>
      <vt:lpstr>Slide 1</vt:lpstr>
      <vt:lpstr>Slide 2</vt:lpstr>
      <vt:lpstr>Slide 3</vt:lpstr>
      <vt:lpstr>Slide 4</vt:lpstr>
      <vt:lpstr>Slide 5</vt:lpstr>
      <vt:lpstr>Slide 6</vt:lpstr>
      <vt:lpstr>Slide 7</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identifier/>
  <dc:language/>
  <cp:lastModifiedBy>a571592</cp:lastModifiedBy>
  <cp:revision>14</cp:revision>
  <dcterms:created xsi:type="dcterms:W3CDTF">2012-12-03T06:56:55Z</dcterms:created>
  <dcterms:modified xsi:type="dcterms:W3CDTF">2023-01-23T10:41:59Z</dcterms:modified>
  <cp:category/>
  <cp:contentStatus/>
  <cp:version/>
</cp:coreProperties>
</file>