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l-G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CB0FE8C-6958-4206-84A7-AD7FDEC7DF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AE083-13F6-46AF-B451-01009D01AA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E970E-5848-4EB0-B3F0-F1C80D1F21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423E6-DB91-468B-B822-FDF14CB9C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FCD17-D4D3-4541-BC90-77E3241AE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DFAED-AD3D-4706-8C72-4CECECA908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B1E1C-DD3D-4191-98F1-DD61A9BE0E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0718-96B4-4D4A-9184-4BDD690A13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E71CC-E262-41A6-BE2A-A70A74430B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EBB52-CB54-4D46-889C-5D5B694658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F9A5B-0C76-4B72-8157-2BB7D8FB9A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l-GR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l-G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060C93D-9866-49C2-AE67-FE00E4F506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sz="quarter"/>
          </p:nvPr>
        </p:nvSpPr>
        <p:spPr>
          <a:xfrm>
            <a:off x="611560" y="2204864"/>
            <a:ext cx="7772400" cy="1143000"/>
          </a:xfrm>
        </p:spPr>
        <p:txBody>
          <a:bodyPr/>
          <a:lstStyle/>
          <a:p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ΚΕΦΑΛΑΙΑ  19-20</a:t>
            </a:r>
            <a:endParaRPr lang="el-G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ΠΡΟΣΘΕΤΩ  ΚΑΙ  ΑΦΑΙΡΩ  ΔΕΚΑΔΙΚΟΥΣ  ΑΡΙΘΜΟΥΣ</a:t>
            </a:r>
            <a:endParaRPr lang="el-GR" sz="36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ΠΡΟΣΘΕΣΗ  ΚΑΙ ΑΦΑΙΡΕΣΗ ΔΕΚΑΔΙΚΩΝ ΑΡΙΘΜΩΝ (1)</a:t>
            </a:r>
            <a:endParaRPr lang="el-GR" sz="36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84784"/>
            <a:ext cx="8028384" cy="461121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Για </a:t>
            </a: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να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προσθέσω ή να αφαιρέσω  </a:t>
            </a: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κάθετα δεκαδικούς αριθμούς, γράφω τον ένα αριθμό κάτω από τον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άλλο</a:t>
            </a: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όπως και στην πρόσθεση ή στην αφαίρεση των ακεραίων:</a:t>
            </a:r>
          </a:p>
          <a:p>
            <a:pPr lvl="0">
              <a:lnSpc>
                <a:spcPct val="150000"/>
              </a:lnSpc>
            </a:pP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Προσέχω επιπλέον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δέκατα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να είναι κάτω από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δέκατα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εκατοστά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κάτω από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εκατοστά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χιλιοστά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κάτω από τα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χιλιοστά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και οι </a:t>
            </a:r>
            <a:r>
              <a:rPr lang="el-GR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υποδιαστολές</a:t>
            </a: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να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είναι </a:t>
            </a:r>
            <a:r>
              <a:rPr lang="el-GR" sz="2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η μία ακριβώς </a:t>
            </a:r>
            <a:r>
              <a:rPr lang="el-GR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κάτω από την άλλη</a:t>
            </a: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 Βρίσκω το αποτέλεσμα ακριβώς όπως και στους ακέραιους και βάζω την υποδιαστολή ακριβώς κάτω από τις άλλες.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ΠΡΟΣΘΕΣΗ  ΚΑΙ ΑΦΑΙΡΕΣΗ ΔΕΚΑΔΙΚΩΝ ΑΡΙΘΜΩΝ (2)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981200"/>
            <a:ext cx="6190456" cy="4114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l-GR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Στην πρόσθεση και στην αφαίρεση δεκαδικών αριθμών, όλοι οι αριθμοί πρέπει να έχουν τον ίδιο αριθμό δεκαδικών ψηφίων. Αν δεν συμβαίνει αυτό, προσθέτω στο τέλος τους </a:t>
            </a:r>
            <a:r>
              <a:rPr lang="el-GR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όσα μηδενικά χρειάζεται, ώστε να αποκτήσουν τον ίδιο αριθμό δεκαδικών ψηφίων.</a:t>
            </a:r>
            <a:endParaRPr lang="el-GR" sz="2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>
              <a:lnSpc>
                <a:spcPct val="150000"/>
              </a:lnSpc>
              <a:buNone/>
            </a:pPr>
            <a:endParaRPr lang="el-G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pPr algn="l"/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 Α Ρ Α Δ Ε Ι Γ Μ Α Τ Α</a:t>
            </a:r>
            <a:endParaRPr lang="el-GR" sz="36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6406482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7747"/>
                <a:gridCol w="1067747"/>
                <a:gridCol w="1067747"/>
                <a:gridCol w="1067747"/>
                <a:gridCol w="1067747"/>
                <a:gridCol w="1067747"/>
              </a:tblGrid>
              <a:tr h="527984">
                <a:tc>
                  <a:txBody>
                    <a:bodyPr/>
                    <a:lstStyle/>
                    <a:p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27984"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27984">
                <a:tc>
                  <a:txBody>
                    <a:bodyPr/>
                    <a:lstStyle/>
                    <a:p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51520" y="3501008"/>
          <a:ext cx="6336702" cy="1920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56117"/>
                <a:gridCol w="1056117"/>
                <a:gridCol w="1056117"/>
                <a:gridCol w="1056117"/>
                <a:gridCol w="1056117"/>
                <a:gridCol w="1056117"/>
              </a:tblGrid>
              <a:tr h="370840">
                <a:tc>
                  <a:txBody>
                    <a:bodyPr/>
                    <a:lstStyle/>
                    <a:p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lang="el-GR" sz="3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S001069050">
  <a:themeElements>
    <a:clrScheme name="Θέμα του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Θέμα του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Θέμα του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TP001069050</AuthoringAssetId>
    <AssetId xmlns="145c5697-5eb5-440b-b2f1-a8273fb59250">TS001069050</AssetId>
  </documentManagement>
</p:properties>
</file>

<file path=customXml/itemProps1.xml><?xml version="1.0" encoding="utf-8"?>
<ds:datastoreItem xmlns:ds="http://schemas.openxmlformats.org/officeDocument/2006/customXml" ds:itemID="{7D16576A-93D2-45EF-BAB3-B399CF297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97FE26F-8518-4553-9589-D1064DAA4DB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A099257-382E-422E-AF04-857861C25F0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4D71E43-5680-4573-BABE-8DF77E336A6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TS001069050</Template>
  <TotalTime>39</TotalTime>
  <Words>193</Words>
  <Application>Microsoft Office PowerPoint</Application>
  <PresentationFormat>Προβολή στην οθόνη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TS001069050</vt:lpstr>
      <vt:lpstr>ΚΕΦΑΛΑΙΑ  19-20</vt:lpstr>
      <vt:lpstr>ΠΡΟΣΘΕΣΗ  ΚΑΙ ΑΦΑΙΡΕΣΗ ΔΕΚΑΔΙΚΩΝ ΑΡΙΘΜΩΝ (1)</vt:lpstr>
      <vt:lpstr>ΠΡΟΣΘΕΣΗ  ΚΑΙ ΑΦΑΙΡΕΣΗ ΔΕΚΑΔΙΚΩΝ ΑΡΙΘΜΩΝ (2)</vt:lpstr>
      <vt:lpstr>Π Α Ρ Α Δ Ε Ι Γ Μ Α Τ Α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ΚΕΦΑΛΑΙΑ  19-20</dc:title>
  <dc:creator>Catherine Lazari</dc:creator>
  <cp:lastModifiedBy>Catherine Lazari</cp:lastModifiedBy>
  <cp:revision>4</cp:revision>
  <cp:lastPrinted>1601-01-01T00:00:00Z</cp:lastPrinted>
  <dcterms:created xsi:type="dcterms:W3CDTF">2013-11-21T18:07:51Z</dcterms:created>
  <dcterms:modified xsi:type="dcterms:W3CDTF">2013-11-21T18:47:46Z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/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TS001069050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Math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Math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12;#66;#PowerPoint - Design Templt 2003;#64;#PowerPoint 2003;#67;#PowerPoint - Design Templt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retrofit. SEO Pilot 2008</vt:lpwstr>
  </property>
  <property fmtid="{D5CDD505-2E9C-101B-9397-08002B2CF9AE}" pid="33" name="PublishStatusLookup">
    <vt:lpwstr>255802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TP001069050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