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D643-EC20-4F03-82D8-6C2E52FAD8AD}" type="datetimeFigureOut">
              <a:rPr lang="el-GR" smtClean="0"/>
              <a:pPr/>
              <a:t>23/12/2020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E468-2FB1-4952-810C-371C84D7C25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gif"/><Relationship Id="rId9" Type="http://schemas.openxmlformats.org/officeDocument/2006/relationships/image" Target="../media/image1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1.png"/><Relationship Id="rId7" Type="http://schemas.openxmlformats.org/officeDocument/2006/relationships/image" Target="../media/image1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Users\user\Desktop\αρχείο_λήψης-removebg-preview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800" y="1628800"/>
            <a:ext cx="1800200" cy="1213322"/>
          </a:xfrm>
          <a:prstGeom prst="rect">
            <a:avLst/>
          </a:prstGeom>
          <a:noFill/>
        </p:spPr>
      </p:pic>
      <p:pic>
        <p:nvPicPr>
          <p:cNvPr id="1046" name="Picture 22" descr="C:\Users\user\Desktop\image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32656"/>
            <a:ext cx="792088" cy="980307"/>
          </a:xfrm>
          <a:prstGeom prst="rect">
            <a:avLst/>
          </a:prstGeom>
          <a:noFill/>
        </p:spPr>
      </p:pic>
      <p:pic>
        <p:nvPicPr>
          <p:cNvPr id="32" name="Picture 22" descr="C:\Users\user\Desktop\images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85184"/>
            <a:ext cx="782241" cy="968120"/>
          </a:xfrm>
          <a:prstGeom prst="rect">
            <a:avLst/>
          </a:prstGeom>
          <a:noFill/>
        </p:spPr>
      </p:pic>
      <p:sp>
        <p:nvSpPr>
          <p:cNvPr id="1028" name="AutoShape 4" descr="Christmas Ornament Transparent Background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Christmas Ornament Transparent Background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Christmas Ornament Transparent Background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Christmas Ornament Transparent Background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6" name="AutoShape 12" descr="Download Christmas Ornament Transparent HQ PNG Image | FreePNG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42" name="Picture 18" descr="6,000+ Christmas Tree Images &amp; Pictures [HD] -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0"/>
            <a:ext cx="6192369" cy="6858000"/>
          </a:xfrm>
          <a:prstGeom prst="rect">
            <a:avLst/>
          </a:prstGeom>
          <a:noFill/>
        </p:spPr>
      </p:pic>
      <p:pic>
        <p:nvPicPr>
          <p:cNvPr id="21" name="20 - Εικόνα" descr="αρχείο_λήψης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052736"/>
            <a:ext cx="1296144" cy="873592"/>
          </a:xfrm>
          <a:prstGeom prst="rect">
            <a:avLst/>
          </a:prstGeom>
        </p:spPr>
      </p:pic>
      <p:pic>
        <p:nvPicPr>
          <p:cNvPr id="20" name="19 - Εικόνα" descr="αρχείο_λήψης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20688"/>
            <a:ext cx="1224136" cy="825059"/>
          </a:xfrm>
          <a:prstGeom prst="rect">
            <a:avLst/>
          </a:prstGeom>
        </p:spPr>
      </p:pic>
      <p:pic>
        <p:nvPicPr>
          <p:cNvPr id="19" name="18 - Εικόνα" descr="αρχείο_λήψης-removebg-preview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924944"/>
            <a:ext cx="1080120" cy="727993"/>
          </a:xfrm>
          <a:prstGeom prst="rect">
            <a:avLst/>
          </a:prstGeom>
        </p:spPr>
      </p:pic>
      <p:pic>
        <p:nvPicPr>
          <p:cNvPr id="1043" name="Picture 19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648072" cy="791733"/>
          </a:xfrm>
          <a:prstGeom prst="rect">
            <a:avLst/>
          </a:prstGeom>
          <a:noFill/>
        </p:spPr>
      </p:pic>
      <p:pic>
        <p:nvPicPr>
          <p:cNvPr id="25" name="Picture 19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648072" cy="791733"/>
          </a:xfrm>
          <a:prstGeom prst="rect">
            <a:avLst/>
          </a:prstGeom>
          <a:noFill/>
        </p:spPr>
      </p:pic>
      <p:pic>
        <p:nvPicPr>
          <p:cNvPr id="26" name="Picture 19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96752"/>
            <a:ext cx="504056" cy="615792"/>
          </a:xfrm>
          <a:prstGeom prst="rect">
            <a:avLst/>
          </a:prstGeom>
          <a:noFill/>
        </p:spPr>
      </p:pic>
      <p:pic>
        <p:nvPicPr>
          <p:cNvPr id="1044" name="Picture 20" descr="C:\Users\user\Desktop\αρχείο_λήψης__1_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933056"/>
            <a:ext cx="792088" cy="792088"/>
          </a:xfrm>
          <a:prstGeom prst="rect">
            <a:avLst/>
          </a:prstGeom>
          <a:noFill/>
        </p:spPr>
      </p:pic>
      <p:pic>
        <p:nvPicPr>
          <p:cNvPr id="28" name="Picture 20" descr="C:\Users\user\Desktop\αρχείο_λήψης__1_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08920"/>
            <a:ext cx="792087" cy="792087"/>
          </a:xfrm>
          <a:prstGeom prst="rect">
            <a:avLst/>
          </a:prstGeom>
          <a:noFill/>
        </p:spPr>
      </p:pic>
      <p:pic>
        <p:nvPicPr>
          <p:cNvPr id="29" name="Picture 20" descr="C:\Users\user\Desktop\αρχείο_λήψης__1_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412776"/>
            <a:ext cx="720080" cy="720080"/>
          </a:xfrm>
          <a:prstGeom prst="rect">
            <a:avLst/>
          </a:prstGeom>
          <a:noFill/>
        </p:spPr>
      </p:pic>
      <p:pic>
        <p:nvPicPr>
          <p:cNvPr id="33" name="Picture 22" descr="C:\Users\user\Desktop\images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4293096"/>
            <a:ext cx="649170" cy="803429"/>
          </a:xfrm>
          <a:prstGeom prst="rect">
            <a:avLst/>
          </a:prstGeom>
          <a:noFill/>
        </p:spPr>
      </p:pic>
      <p:pic>
        <p:nvPicPr>
          <p:cNvPr id="1047" name="Picture 23" descr="C:\Users\user\Desktop\images__1_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2852936"/>
            <a:ext cx="2143125" cy="2143125"/>
          </a:xfrm>
          <a:prstGeom prst="rect">
            <a:avLst/>
          </a:prstGeom>
          <a:noFill/>
        </p:spPr>
      </p:pic>
      <p:pic>
        <p:nvPicPr>
          <p:cNvPr id="36" name="Picture 23" descr="C:\Users\user\Desktop\images__1_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4365104"/>
            <a:ext cx="1656184" cy="1656184"/>
          </a:xfrm>
          <a:prstGeom prst="rect">
            <a:avLst/>
          </a:prstGeom>
          <a:noFill/>
        </p:spPr>
      </p:pic>
      <p:sp>
        <p:nvSpPr>
          <p:cNvPr id="1049" name="AutoShape 25" descr="transparent sp | Tumblr | Overlays transparent, Star overlays, Youtube  banner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" name="39 - Εικόνα" descr="b04d3a0946bbe86a2722ce7fc2f4f472 (1)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32040" y="4629150"/>
            <a:ext cx="3962400" cy="2228850"/>
          </a:xfrm>
          <a:prstGeom prst="rect">
            <a:avLst/>
          </a:prstGeom>
        </p:spPr>
      </p:pic>
      <p:pic>
        <p:nvPicPr>
          <p:cNvPr id="41" name="40 - Εικόνα" descr="b04d3a0946bbe86a2722ce7fc2f4f472 (1)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568084">
            <a:off x="4304779" y="918874"/>
            <a:ext cx="3962400" cy="2228850"/>
          </a:xfrm>
          <a:prstGeom prst="rect">
            <a:avLst/>
          </a:prstGeom>
        </p:spPr>
      </p:pic>
      <p:pic>
        <p:nvPicPr>
          <p:cNvPr id="1053" name="Picture 29" descr="C:\Users\user\Desktop\αρχείο_λήψης__5_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0"/>
            <a:ext cx="1369864" cy="1369865"/>
          </a:xfrm>
          <a:prstGeom prst="rect">
            <a:avLst/>
          </a:prstGeom>
          <a:noFill/>
        </p:spPr>
      </p:pic>
      <p:pic>
        <p:nvPicPr>
          <p:cNvPr id="27" name="26 - Εικόνα" descr="ScreenHunter_1327_Dec._20_21.33-removebg-preview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75856" y="1700808"/>
            <a:ext cx="1304197" cy="84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2944262"/>
            <a:ext cx="576064" cy="703763"/>
          </a:xfrm>
          <a:prstGeom prst="rect">
            <a:avLst/>
          </a:prstGeom>
          <a:noFill/>
        </p:spPr>
      </p:pic>
      <p:pic>
        <p:nvPicPr>
          <p:cNvPr id="7" name="Picture 18" descr="6,000+ Christmas Tree Images &amp; Pictures [HD] -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6192369" cy="6858000"/>
          </a:xfrm>
          <a:prstGeom prst="rect">
            <a:avLst/>
          </a:prstGeom>
          <a:noFill/>
        </p:spPr>
      </p:pic>
      <p:pic>
        <p:nvPicPr>
          <p:cNvPr id="6" name="5 - Εικόνα" descr="34153ab341fca1a44e6247b9b190e7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40292" y="920348"/>
            <a:ext cx="3047591" cy="2160240"/>
          </a:xfrm>
          <a:prstGeom prst="rect">
            <a:avLst/>
          </a:prstGeom>
        </p:spPr>
      </p:pic>
      <p:pic>
        <p:nvPicPr>
          <p:cNvPr id="5" name="4 - Εικόνα" descr="34153ab341fca1a44e6247b9b190e7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97152"/>
            <a:ext cx="3321241" cy="2354213"/>
          </a:xfrm>
          <a:prstGeom prst="rect">
            <a:avLst/>
          </a:prstGeom>
        </p:spPr>
      </p:pic>
      <p:pic>
        <p:nvPicPr>
          <p:cNvPr id="8" name="7 - Εικόνα" descr="34153ab341fca1a44e6247b9b190e7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64428" y="3728660"/>
            <a:ext cx="3047591" cy="2160240"/>
          </a:xfrm>
          <a:prstGeom prst="rect">
            <a:avLst/>
          </a:prstGeom>
        </p:spPr>
      </p:pic>
      <p:pic>
        <p:nvPicPr>
          <p:cNvPr id="14337" name="Picture 1" descr="C:\Users\user\Desktop\images__2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391015"/>
            <a:ext cx="576064" cy="661102"/>
          </a:xfrm>
          <a:prstGeom prst="rect">
            <a:avLst/>
          </a:prstGeom>
          <a:noFill/>
        </p:spPr>
      </p:pic>
      <p:pic>
        <p:nvPicPr>
          <p:cNvPr id="10" name="Picture 1" descr="C:\Users\user\Desktop\images__2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51255"/>
            <a:ext cx="576064" cy="661102"/>
          </a:xfrm>
          <a:prstGeom prst="rect">
            <a:avLst/>
          </a:prstGeom>
          <a:noFill/>
        </p:spPr>
      </p:pic>
      <p:pic>
        <p:nvPicPr>
          <p:cNvPr id="11" name="Picture 1" descr="C:\Users\user\Desktop\images__2_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865699"/>
            <a:ext cx="720080" cy="826378"/>
          </a:xfrm>
          <a:prstGeom prst="rect">
            <a:avLst/>
          </a:prstGeom>
          <a:noFill/>
        </p:spPr>
      </p:pic>
      <p:pic>
        <p:nvPicPr>
          <p:cNvPr id="12" name="Picture 1" descr="C:\Users\user\Desktop\images__2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58967"/>
            <a:ext cx="576064" cy="661102"/>
          </a:xfrm>
          <a:prstGeom prst="rect">
            <a:avLst/>
          </a:prstGeom>
          <a:noFill/>
        </p:spPr>
      </p:pic>
      <p:pic>
        <p:nvPicPr>
          <p:cNvPr id="14" name="Picture 2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149080"/>
            <a:ext cx="576064" cy="703763"/>
          </a:xfrm>
          <a:prstGeom prst="rect">
            <a:avLst/>
          </a:prstGeom>
          <a:noFill/>
        </p:spPr>
      </p:pic>
      <p:pic>
        <p:nvPicPr>
          <p:cNvPr id="15" name="Picture 2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780928"/>
            <a:ext cx="504056" cy="615792"/>
          </a:xfrm>
          <a:prstGeom prst="rect">
            <a:avLst/>
          </a:prstGeom>
          <a:noFill/>
        </p:spPr>
      </p:pic>
      <p:pic>
        <p:nvPicPr>
          <p:cNvPr id="16" name="Picture 2" descr="C:\Users\user\Desktop\αρχείο_λήψης__2_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060848"/>
            <a:ext cx="591877" cy="723081"/>
          </a:xfrm>
          <a:prstGeom prst="rect">
            <a:avLst/>
          </a:prstGeom>
          <a:noFill/>
        </p:spPr>
      </p:pic>
      <p:pic>
        <p:nvPicPr>
          <p:cNvPr id="17" name="Picture 9" descr="C:\Users\user\Desktop\images__3_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1" y="1750930"/>
            <a:ext cx="576064" cy="703763"/>
          </a:xfrm>
          <a:prstGeom prst="rect">
            <a:avLst/>
          </a:prstGeom>
          <a:noFill/>
        </p:spPr>
      </p:pic>
      <p:pic>
        <p:nvPicPr>
          <p:cNvPr id="18" name="Picture 9" descr="C:\Users\user\Desktop\images__3_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1" y="582839"/>
            <a:ext cx="648072" cy="791734"/>
          </a:xfrm>
          <a:prstGeom prst="rect">
            <a:avLst/>
          </a:prstGeom>
          <a:noFill/>
        </p:spPr>
      </p:pic>
      <p:pic>
        <p:nvPicPr>
          <p:cNvPr id="19" name="Picture 9" descr="C:\Users\user\Desktop\images__3_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1" y="958842"/>
            <a:ext cx="576064" cy="703763"/>
          </a:xfrm>
          <a:prstGeom prst="rect">
            <a:avLst/>
          </a:prstGeom>
          <a:noFill/>
        </p:spPr>
      </p:pic>
      <p:pic>
        <p:nvPicPr>
          <p:cNvPr id="14339" name="Picture 3" descr="C:\Users\user\Desktop\41vWwXme8RL._AC_SY400_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93663" y="969885"/>
            <a:ext cx="1209279" cy="2093989"/>
          </a:xfrm>
          <a:prstGeom prst="rect">
            <a:avLst/>
          </a:prstGeom>
          <a:noFill/>
        </p:spPr>
      </p:pic>
      <p:pic>
        <p:nvPicPr>
          <p:cNvPr id="14340" name="Picture 4" descr="C:\Users\user\Desktop\images__6_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16378">
            <a:off x="415899" y="14554"/>
            <a:ext cx="2553186" cy="2610690"/>
          </a:xfrm>
          <a:prstGeom prst="rect">
            <a:avLst/>
          </a:prstGeom>
          <a:noFill/>
        </p:spPr>
      </p:pic>
      <p:pic>
        <p:nvPicPr>
          <p:cNvPr id="14341" name="Picture 5" descr="C:\Users\user\Desktop\images__5_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87825" y="4911725"/>
            <a:ext cx="2352675" cy="1943100"/>
          </a:xfrm>
          <a:prstGeom prst="rect">
            <a:avLst/>
          </a:prstGeom>
          <a:noFill/>
        </p:spPr>
      </p:pic>
      <p:pic>
        <p:nvPicPr>
          <p:cNvPr id="20" name="19 - Εικόνα" descr="ScreenHunter_1327_Dec._20_21.33-removebg-preview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2280" y="1988840"/>
            <a:ext cx="1304197" cy="84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6,000+ Christmas Tree Images &amp; Pictures [HD]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6192369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images__5_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1180455" cy="1180455"/>
          </a:xfrm>
          <a:prstGeom prst="rect">
            <a:avLst/>
          </a:prstGeom>
          <a:noFill/>
        </p:spPr>
      </p:pic>
      <p:pic>
        <p:nvPicPr>
          <p:cNvPr id="4100" name="Picture 4" descr="C:\Users\user\Desktop\images__3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060848"/>
            <a:ext cx="1290885" cy="1529009"/>
          </a:xfrm>
          <a:prstGeom prst="rect">
            <a:avLst/>
          </a:prstGeom>
          <a:noFill/>
        </p:spPr>
      </p:pic>
      <p:pic>
        <p:nvPicPr>
          <p:cNvPr id="4101" name="Picture 5" descr="C:\Users\user\Desktop\images__4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140968"/>
            <a:ext cx="720080" cy="1449275"/>
          </a:xfrm>
          <a:prstGeom prst="rect">
            <a:avLst/>
          </a:prstGeom>
          <a:noFill/>
        </p:spPr>
      </p:pic>
      <p:pic>
        <p:nvPicPr>
          <p:cNvPr id="7" name="Picture 3" descr="C:\Users\user\Desktop\images__5_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1180455" cy="1180455"/>
          </a:xfrm>
          <a:prstGeom prst="rect">
            <a:avLst/>
          </a:prstGeom>
          <a:noFill/>
        </p:spPr>
      </p:pic>
      <p:pic>
        <p:nvPicPr>
          <p:cNvPr id="8" name="Picture 5" descr="C:\Users\user\Desktop\images__4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6"/>
            <a:ext cx="720080" cy="1449275"/>
          </a:xfrm>
          <a:prstGeom prst="rect">
            <a:avLst/>
          </a:prstGeom>
          <a:noFill/>
        </p:spPr>
      </p:pic>
      <p:pic>
        <p:nvPicPr>
          <p:cNvPr id="9" name="Picture 4" descr="C:\Users\user\Desktop\images__3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1290885" cy="1529009"/>
          </a:xfrm>
          <a:prstGeom prst="rect">
            <a:avLst/>
          </a:prstGeom>
          <a:noFill/>
        </p:spPr>
      </p:pic>
      <p:pic>
        <p:nvPicPr>
          <p:cNvPr id="4102" name="Picture 6" descr="C:\Users\user\Desktop\14301846-gold-christmas-star-isolated-on-white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509120"/>
            <a:ext cx="1186731" cy="1186731"/>
          </a:xfrm>
          <a:prstGeom prst="rect">
            <a:avLst/>
          </a:prstGeom>
          <a:noFill/>
        </p:spPr>
      </p:pic>
      <p:pic>
        <p:nvPicPr>
          <p:cNvPr id="11" name="10 - Εικόνα" descr="34153ab341fca1a44e6247b9b190e79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540084" y="3440628"/>
            <a:ext cx="3047591" cy="2160240"/>
          </a:xfrm>
          <a:prstGeom prst="rect">
            <a:avLst/>
          </a:prstGeom>
        </p:spPr>
      </p:pic>
      <p:pic>
        <p:nvPicPr>
          <p:cNvPr id="12" name="11 - Εικόνα" descr="34153ab341fca1a44e6247b9b190e79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560372" y="1064363"/>
            <a:ext cx="3047591" cy="2160240"/>
          </a:xfrm>
          <a:prstGeom prst="rect">
            <a:avLst/>
          </a:prstGeom>
        </p:spPr>
      </p:pic>
      <p:pic>
        <p:nvPicPr>
          <p:cNvPr id="4103" name="Picture 7" descr="C:\Users\user\Desktop\images__7_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7" y="648492"/>
            <a:ext cx="864096" cy="1179131"/>
          </a:xfrm>
          <a:prstGeom prst="rect">
            <a:avLst/>
          </a:prstGeom>
          <a:noFill/>
        </p:spPr>
      </p:pic>
      <p:pic>
        <p:nvPicPr>
          <p:cNvPr id="14" name="Picture 7" descr="C:\Users\user\Desktop\images__7_-removebg-preview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9" y="674746"/>
            <a:ext cx="792088" cy="1080870"/>
          </a:xfrm>
          <a:prstGeom prst="rect">
            <a:avLst/>
          </a:prstGeom>
          <a:noFill/>
        </p:spPr>
      </p:pic>
      <p:pic>
        <p:nvPicPr>
          <p:cNvPr id="4104" name="Picture 8" descr="C:\Users\user\Desktop\images-removebg-preview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0648"/>
            <a:ext cx="1905298" cy="1267889"/>
          </a:xfrm>
          <a:prstGeom prst="rect">
            <a:avLst/>
          </a:prstGeom>
          <a:noFill/>
        </p:spPr>
      </p:pic>
      <p:pic>
        <p:nvPicPr>
          <p:cNvPr id="4105" name="Picture 9" descr="C:\Users\user\Desktop\αρχείο_λήψης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4941168"/>
            <a:ext cx="2762250" cy="1657350"/>
          </a:xfrm>
          <a:prstGeom prst="rect">
            <a:avLst/>
          </a:prstGeom>
          <a:noFill/>
        </p:spPr>
      </p:pic>
      <p:pic>
        <p:nvPicPr>
          <p:cNvPr id="16" name="15 - Εικόνα" descr="ScreenHunter_1327_Dec._20_21.33-removebg-previe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1772816"/>
            <a:ext cx="1304197" cy="84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ristmas tree simple decors - Transparent PNG &amp; SVG vecto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5785520" cy="5785521"/>
          </a:xfrm>
          <a:prstGeom prst="rect">
            <a:avLst/>
          </a:prstGeom>
          <a:noFill/>
        </p:spPr>
      </p:pic>
      <p:pic>
        <p:nvPicPr>
          <p:cNvPr id="16387" name="Picture 3" descr="C:\Users\user\Desktop\images__1_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1425252" cy="1357088"/>
          </a:xfrm>
          <a:prstGeom prst="rect">
            <a:avLst/>
          </a:prstGeom>
          <a:noFill/>
        </p:spPr>
      </p:pic>
      <p:pic>
        <p:nvPicPr>
          <p:cNvPr id="16388" name="Picture 4" descr="C:\Users\user\Desktop\images__6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852936"/>
            <a:ext cx="766365" cy="1261218"/>
          </a:xfrm>
          <a:prstGeom prst="rect">
            <a:avLst/>
          </a:prstGeom>
          <a:noFill/>
        </p:spPr>
      </p:pic>
      <p:pic>
        <p:nvPicPr>
          <p:cNvPr id="16390" name="Picture 6" descr="C:\Users\user\Desktop\images__5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5388" y="4316413"/>
            <a:ext cx="2352675" cy="1943100"/>
          </a:xfrm>
          <a:prstGeom prst="rect">
            <a:avLst/>
          </a:prstGeom>
          <a:noFill/>
        </p:spPr>
      </p:pic>
      <p:pic>
        <p:nvPicPr>
          <p:cNvPr id="16391" name="Picture 7" descr="C:\Users\user\Desktop\images__5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581128"/>
            <a:ext cx="2352675" cy="1943100"/>
          </a:xfrm>
          <a:prstGeom prst="rect">
            <a:avLst/>
          </a:prstGeom>
          <a:noFill/>
        </p:spPr>
      </p:pic>
      <p:pic>
        <p:nvPicPr>
          <p:cNvPr id="16392" name="Picture 8" descr="C:\Users\user\Desktop\images__2_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700808"/>
            <a:ext cx="1152128" cy="1054074"/>
          </a:xfrm>
          <a:prstGeom prst="rect">
            <a:avLst/>
          </a:prstGeom>
          <a:noFill/>
        </p:spPr>
      </p:pic>
      <p:pic>
        <p:nvPicPr>
          <p:cNvPr id="10" name="Picture 7" descr="C:\Users\user\Desktop\images__5_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25144"/>
            <a:ext cx="2352675" cy="1943100"/>
          </a:xfrm>
          <a:prstGeom prst="rect">
            <a:avLst/>
          </a:prstGeom>
          <a:noFill/>
        </p:spPr>
      </p:pic>
      <p:pic>
        <p:nvPicPr>
          <p:cNvPr id="13" name="Picture 4" descr="C:\Users\user\Desktop\images__6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766365" cy="1261218"/>
          </a:xfrm>
          <a:prstGeom prst="rect">
            <a:avLst/>
          </a:prstGeom>
          <a:noFill/>
        </p:spPr>
      </p:pic>
      <p:pic>
        <p:nvPicPr>
          <p:cNvPr id="14" name="Picture 4" descr="C:\Users\user\Desktop\images__6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766365" cy="1261218"/>
          </a:xfrm>
          <a:prstGeom prst="rect">
            <a:avLst/>
          </a:prstGeom>
          <a:noFill/>
        </p:spPr>
      </p:pic>
      <p:pic>
        <p:nvPicPr>
          <p:cNvPr id="15" name="Picture 4" descr="C:\Users\user\Desktop\images__6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068960"/>
            <a:ext cx="766365" cy="1261218"/>
          </a:xfrm>
          <a:prstGeom prst="rect">
            <a:avLst/>
          </a:prstGeom>
          <a:noFill/>
        </p:spPr>
      </p:pic>
      <p:pic>
        <p:nvPicPr>
          <p:cNvPr id="16" name="Picture 8" descr="C:\Users\user\Desktop\images__2_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204864"/>
            <a:ext cx="1152128" cy="1054074"/>
          </a:xfrm>
          <a:prstGeom prst="rect">
            <a:avLst/>
          </a:prstGeom>
          <a:noFill/>
        </p:spPr>
      </p:pic>
      <p:pic>
        <p:nvPicPr>
          <p:cNvPr id="17" name="Picture 8" descr="C:\Users\user\Desktop\images__2_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052736"/>
            <a:ext cx="1152128" cy="1054074"/>
          </a:xfrm>
          <a:prstGeom prst="rect">
            <a:avLst/>
          </a:prstGeom>
          <a:noFill/>
        </p:spPr>
      </p:pic>
      <p:pic>
        <p:nvPicPr>
          <p:cNvPr id="18" name="Picture 8" descr="C:\Users\user\Desktop\images__2_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84784"/>
            <a:ext cx="1152128" cy="1054074"/>
          </a:xfrm>
          <a:prstGeom prst="rect">
            <a:avLst/>
          </a:prstGeom>
          <a:noFill/>
        </p:spPr>
      </p:pic>
      <p:pic>
        <p:nvPicPr>
          <p:cNvPr id="19" name="18 - Εικόνα" descr="34153ab341fca1a44e6247b9b190e79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704388" y="2000468"/>
            <a:ext cx="3047591" cy="2160240"/>
          </a:xfrm>
          <a:prstGeom prst="rect">
            <a:avLst/>
          </a:prstGeom>
        </p:spPr>
      </p:pic>
      <p:pic>
        <p:nvPicPr>
          <p:cNvPr id="20" name="19 - Εικόνα" descr="b04d3a0946bbe86a2722ce7fc2f4f472 (1)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568084">
            <a:off x="5600923" y="3267754"/>
            <a:ext cx="3962400" cy="2228850"/>
          </a:xfrm>
          <a:prstGeom prst="rect">
            <a:avLst/>
          </a:prstGeom>
        </p:spPr>
      </p:pic>
      <p:pic>
        <p:nvPicPr>
          <p:cNvPr id="21" name="20 - Εικόνα" descr="ScreenHunter_1327_Dec._20_21.33-removebg-previ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620688"/>
            <a:ext cx="1304197" cy="84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6,000+ Christmas Tree Images &amp; Pictures [HD] -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6192369" cy="6858000"/>
          </a:xfrm>
          <a:prstGeom prst="rect">
            <a:avLst/>
          </a:prstGeom>
          <a:noFill/>
        </p:spPr>
      </p:pic>
      <p:pic>
        <p:nvPicPr>
          <p:cNvPr id="3" name="2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005064"/>
            <a:ext cx="1304197" cy="840482"/>
          </a:xfrm>
          <a:prstGeom prst="rect">
            <a:avLst/>
          </a:prstGeom>
        </p:spPr>
      </p:pic>
      <p:pic>
        <p:nvPicPr>
          <p:cNvPr id="4" name="3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068960"/>
            <a:ext cx="1304197" cy="840482"/>
          </a:xfrm>
          <a:prstGeom prst="rect">
            <a:avLst/>
          </a:prstGeom>
        </p:spPr>
      </p:pic>
      <p:pic>
        <p:nvPicPr>
          <p:cNvPr id="5" name="4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20888"/>
            <a:ext cx="1304197" cy="840482"/>
          </a:xfrm>
          <a:prstGeom prst="rect">
            <a:avLst/>
          </a:prstGeom>
        </p:spPr>
      </p:pic>
      <p:pic>
        <p:nvPicPr>
          <p:cNvPr id="6" name="5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589240"/>
            <a:ext cx="1304197" cy="840482"/>
          </a:xfrm>
          <a:prstGeom prst="rect">
            <a:avLst/>
          </a:prstGeom>
        </p:spPr>
      </p:pic>
      <p:pic>
        <p:nvPicPr>
          <p:cNvPr id="7" name="6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20"/>
            <a:ext cx="1304197" cy="840482"/>
          </a:xfrm>
          <a:prstGeom prst="rect">
            <a:avLst/>
          </a:prstGeom>
        </p:spPr>
      </p:pic>
      <p:pic>
        <p:nvPicPr>
          <p:cNvPr id="8" name="7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653136"/>
            <a:ext cx="1304197" cy="840482"/>
          </a:xfrm>
          <a:prstGeom prst="rect">
            <a:avLst/>
          </a:prstGeom>
        </p:spPr>
      </p:pic>
      <p:pic>
        <p:nvPicPr>
          <p:cNvPr id="9" name="8 - Εικόνα" descr="b04d3a0946bbe86a2722ce7fc2f4f472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68084">
            <a:off x="-87710" y="3710277"/>
            <a:ext cx="3962400" cy="2228850"/>
          </a:xfrm>
          <a:prstGeom prst="rect">
            <a:avLst/>
          </a:prstGeom>
        </p:spPr>
      </p:pic>
      <p:pic>
        <p:nvPicPr>
          <p:cNvPr id="10" name="9 - Εικόνα" descr="34153ab341fca1a44e6247b9b190e79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103988" y="1568420"/>
            <a:ext cx="3047591" cy="2160240"/>
          </a:xfrm>
          <a:prstGeom prst="rect">
            <a:avLst/>
          </a:prstGeom>
        </p:spPr>
      </p:pic>
      <p:pic>
        <p:nvPicPr>
          <p:cNvPr id="11" name="10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1304197" cy="840482"/>
          </a:xfrm>
          <a:prstGeom prst="rect">
            <a:avLst/>
          </a:prstGeom>
        </p:spPr>
      </p:pic>
      <p:pic>
        <p:nvPicPr>
          <p:cNvPr id="12" name="11 - Εικόνα" descr="ScreenHunter_1327_Dec._20_21.33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445224"/>
            <a:ext cx="1304197" cy="840482"/>
          </a:xfrm>
          <a:prstGeom prst="rect">
            <a:avLst/>
          </a:prstGeom>
        </p:spPr>
      </p:pic>
      <p:pic>
        <p:nvPicPr>
          <p:cNvPr id="13" name="12 - Εικόνα" descr="b04d3a0946bbe86a2722ce7fc2f4f472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68084">
            <a:off x="1136427" y="3267753"/>
            <a:ext cx="3962400" cy="2228850"/>
          </a:xfrm>
          <a:prstGeom prst="rect">
            <a:avLst/>
          </a:prstGeom>
        </p:spPr>
      </p:pic>
      <p:pic>
        <p:nvPicPr>
          <p:cNvPr id="14" name="Picture 8" descr="C:\Users\user\Desktop\images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-315416"/>
            <a:ext cx="1905298" cy="126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0</Words>
  <Application>Microsoft Office PowerPoint</Application>
  <PresentationFormat>Προβολή στην οθόνη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6</cp:revision>
  <dcterms:created xsi:type="dcterms:W3CDTF">2020-12-03T18:58:07Z</dcterms:created>
  <dcterms:modified xsi:type="dcterms:W3CDTF">2020-12-23T13:16:26Z</dcterms:modified>
</cp:coreProperties>
</file>