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0585-E704-431B-8EC8-3D6BF4C319DF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D341D-06CD-4411-962D-F552890A04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4.bp.blogspot.com/-88jP1a9YqSA/WmnMp8bqmGI/AAAAAAAAU_o/IFEMhxNAzb4ScoTb_ii8YrZmXyEruLm6wCLcBGAs/s1600/%25CE%2595%25CE%25B9%25CE%25BA%25CF%258C%25CE%25BD%25CE%25B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23897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2.bp.blogspot.com/-Uvr9JQv0mMo/WmnMsvatUkI/AAAAAAAAU_0/fos7oXx8DMQSIjlipOKi7G-hLMcjfqIkwCLcBGAs/s400/%25CE%2595%25CE%25B9%25CE%25BA%25CF%258C%25CE%25BD%25CE%25B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02508" cy="6309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3.bp.blogspot.com/-2T2wVYQZ2MM/WmnMsamjm-I/AAAAAAAAU_w/8GzV_cEto_Mee3NZERCv3Dh91cOXlCpvACLcBGAs/s1600/%25CE%2595%25CE%25B9%25CE%25BA%25CF%258C%25CE%25BD%25CE%25B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9326748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0</Words>
  <Application>Microsoft Office PowerPoint</Application>
  <PresentationFormat>Προβολή στην οθόνη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</cp:revision>
  <dcterms:created xsi:type="dcterms:W3CDTF">2020-12-01T10:37:35Z</dcterms:created>
  <dcterms:modified xsi:type="dcterms:W3CDTF">2020-12-01T14:43:40Z</dcterms:modified>
</cp:coreProperties>
</file>