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12FA3-40F8-43FA-9CC4-F2AB8A73B827}" type="datetimeFigureOut">
              <a:rPr lang="el-GR" smtClean="0"/>
              <a:pPr/>
              <a:t>18/1/2021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8691-2DB4-484B-93D2-C6A11758D32E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P057NAMNS3U/WmYIW4ns-8I/AAAAAAAAU3s/kxW0bHio7s82n_-TTslKTcg8-pSuihYoACLcBGAs/s400/%25CE%2595%25CE%25B9%25CE%25BA%25CF%258C%25CE%25BD%25CE%25B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7256908" cy="5732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2.bp.blogspot.com/-AAtN5ebKpf8/WmYIC10mDjI/AAAAAAAAU3c/G_SIbnVsYHsjz6be7_fwrtktESM1TcSmgCLcBGAs/s1600/%25CE%2595%25CE%25B9%25CE%25BA%25CF%258C%25CE%25BD%25CE%25B1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418081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4.bp.blogspot.com/-oUNRnIUzehA/WmYH52h37HI/AAAAAAAAU3U/pZRNMPnxfE0SuuwtPyjYs5ezNGBu1SfugCLcBGAs/s1600/%25CE%2595%25CE%25B9%25CE%25BA%25CF%258C%25CE%25BD%25CE%25B1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10" y="326384"/>
            <a:ext cx="7970998" cy="605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2.bp.blogspot.com/-V5wSn7ixALk/WmYIAIu_4cI/AAAAAAAAU3Y/vnC6dyiDenoys4n6LXHEXZNdqbfazfYdACLcBGAs/s1600/%25CE%2595%25CE%25B9%25CE%25BA%25CF%258C%25CE%25BD%25CE%25B1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547306" cy="62749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2.bp.blogspot.com/-BgbWjdH2WkM/WmYIEtY9cxI/AAAAAAAAU3g/5E00h90dIMENCD1J5mhCewJVmgxDVvV6wCLcBGAs/s1600/%25CE%2595%25CE%25B9%25CE%25BA%25CF%258C%25CE%25BD%25CE%25B1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1268760"/>
            <a:ext cx="8801100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4.bp.blogspot.com/-VtyJUVxKA00/WmYIjOghGeI/AAAAAAAAU38/MAT9wKRTtmAuaDSB2mt6q_DZAdgKLASpACLcBGAs/s1600/%25CE%2595%25CE%25B9%25CE%25BA%25CF%258C%25CE%25BD%25CE%25B1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9170" cy="63660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1.bp.blogspot.com/-n9hVlYrbr_M/WmYIFpK4H1I/AAAAAAAAU3k/E-MBzLvHlic0gTidd3jZIxzhHh42ehG4gCLcBGAs/s1600/%25CE%2595%25CE%25B9%25CE%25BA%25CF%258C%25CE%25BD%25CE%25B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7117297" cy="5337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4.bp.blogspot.com/-BtkJbw4e2Fw/WmYIM8PZLiI/AAAAAAAAU3o/xaSuotGGyjYssIGwRfdWbsb0V_-gDPhoACLcBGAs/s1600/%25CE%2595%25CE%25B9%25CE%25BA%25CF%258C%25CE%25BD%25CE%25B1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342599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1.bp.blogspot.com/-d5r69Y5paas/WmYIuE0agiI/AAAAAAAAU4E/7W4BaCs50n8-o5tfNaWp8EuHKqifSvg6wCLcBGAs/s1600/%25CE%2595%25CE%25B9%25CE%25BA%25CF%258C%25CE%25BD%25CE%25B1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539" y="332656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1.bp.blogspot.com/-9RWff6dgZlc/WmYIcfY8HQI/AAAAAAAAU3w/8LR1RLBil58_DFhZNqxWKBV3yJi4kkxGgCLcBGAs/s1600/%25CE%2595%25CE%25B9%25CE%25BA%25CF%258C%25CE%25BD%25CE%25B1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33" y="332656"/>
            <a:ext cx="8966367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4.bp.blogspot.com/-IqVohBZ1S2M/WmYIi3RTHUI/AAAAAAAAU34/1xm51APXMgo_6_9rUmm2ssIapqMkGVieACLcBGAs/s1600/%25CE%2595%25CE%25B9%25CE%25BA%25CF%258C%25CE%25BD%25CE%25B1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33" y="332656"/>
            <a:ext cx="8977467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1.bp.blogspot.com/-cyg0UUb0p3o/WmYI10SWZHI/AAAAAAAAU4I/R7Kt2sSdy6sANP1u_-UGg7Vhi4hn7G4JgCLcBGAs/s400/%25CE%2595%25CE%25B9%25CE%25BA%25CF%258C%25CE%25BD%25CE%25B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532440" cy="6441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4.bp.blogspot.com/-gEqyOS-lfBw/WmYKQfKKV-I/AAAAAAAAU5I/wEB2n4KoKV4I1M-rZOvztn2MqVMedvZZwCLcBGAs/s1600/%25CE%2595%25CE%25B9%25CE%25BA%25CF%258C%25CE%25BD%25CE%25B1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028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1.bp.blogspot.com/-iCHV2R60hug/WmYKTSgPGPI/AAAAAAAAU5M/-61ahEY8DIMu2hzdVZi_OiDiaBEvwkg7QCLcBGAs/s1600/%25CE%2595%25CE%25B9%25CE%25BA%25CF%258C%25CE%25BD%25CE%25B1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81289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3.bp.blogspot.com/-crArrnI8EZI/WmYKPG_KIcI/AAAAAAAAU5E/ohLgCfYzTkYwni6mLpTDZe8fiFq0BNL3gCLcBGAs/s1600/%25CE%2595%25CE%25B9%25CE%25BA%25CF%258C%25CE%25BD%25CE%25B1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167978" cy="3815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1.bp.blogspot.com/-f1mFWzQw7mc/WmYIp_DJyhI/AAAAAAAAU4A/8LBu9F_QrcEeB2Zidl43ghR8GP2bStLkQCLcBGAs/s1600/%25CE%2595%25CE%25B9%25CE%25BA%25CF%258C%25CE%25BD%25CE%25B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692696"/>
            <a:ext cx="7590031" cy="540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4.bp.blogspot.com/-BX5IXWylEgU/WmYI54yx1kI/AAAAAAAAU4M/6-ugV_rWvx4O-m5zpHiXFaagAPRmGDlXgCLcBGAs/s1600/%25CE%2595%25CE%25B9%25CE%25BA%25CF%258C%25CE%25BD%25CE%25B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97" y="275070"/>
            <a:ext cx="8820303" cy="6582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1.bp.blogspot.com/-N1w_Xu81IXc/WmYJNgs9AMI/AAAAAAAAU4c/SOS862-xDIw5L_vRvDguI5ZyR9z_9-wlgCLcBGAs/s1600/%25CE%2595%25CE%25B9%25CE%25BA%25CF%258C%25CE%25BD%25CE%25B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16615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1.bp.blogspot.com/-VuuX0CqjOcU/WmYJPXH616I/AAAAAAAAU4k/pz9GkBZQ2YIeexLU6-t6g8hdLu9CrUgSwCLcBGAs/s1600/%25CE%2595%25CE%25B9%25CE%25BA%25CF%258C%25CE%25BD%25CE%25B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809" y="188640"/>
            <a:ext cx="8453765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3.bp.blogspot.com/-m6wLtgbep2M/WmYJN5nAPKI/AAAAAAAAU4g/p5ITh1S3RygC3bFbJXHn8v8QNjk5HYh-QCLcBGAs/s1600/%25CE%2595%25CE%25B9%25CE%25BA%25CF%258C%25CE%25BD%25CE%25B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413276" cy="6388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4.bp.blogspot.com/-jUiMIpKL4P0/WmYJcoAkUuI/AAAAAAAAU4w/M_PWo3Poj7ItvTLhvOC7i_X4NA-SEnc3QCLcBGAs/s1600/%25CE%2595%25CE%25B9%25CE%25BA%25CF%258C%25CE%25BD%25CE%25B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344582" cy="6406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2.bp.blogspot.com/-thtjsqMlvxs/WmYJcwDy8zI/AAAAAAAAU40/72sk43XEp6EuX3XGZzV2izPXJr23aLnEwCLcBGAs/s1600/%25CE%2595%25CE%25B9%25CE%25BA%25CF%258C%25CE%25BD%25CE%25B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524328" cy="6568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Προβολή στην οθόνη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3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6</cp:revision>
  <dcterms:created xsi:type="dcterms:W3CDTF">2021-01-12T18:53:01Z</dcterms:created>
  <dcterms:modified xsi:type="dcterms:W3CDTF">2021-01-18T15:15:54Z</dcterms:modified>
</cp:coreProperties>
</file>