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7" r:id="rId2"/>
    <p:sldId id="288" r:id="rId3"/>
    <p:sldId id="277" r:id="rId4"/>
    <p:sldId id="278" r:id="rId5"/>
    <p:sldId id="279" r:id="rId6"/>
    <p:sldId id="280" r:id="rId7"/>
    <p:sldId id="281" r:id="rId8"/>
    <p:sldId id="282" r:id="rId9"/>
    <p:sldId id="283" r:id="rId10"/>
    <p:sldId id="284" r:id="rId11"/>
    <p:sldId id="285" r:id="rId12"/>
    <p:sldId id="286" r:id="rId13"/>
    <p:sldId id="289" r:id="rId14"/>
    <p:sldId id="269" r:id="rId15"/>
    <p:sldId id="270" r:id="rId16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500" autoAdjust="0"/>
    <p:restoredTop sz="94660"/>
  </p:normalViewPr>
  <p:slideViewPr>
    <p:cSldViewPr>
      <p:cViewPr varScale="1">
        <p:scale>
          <a:sx n="68" d="100"/>
          <a:sy n="68" d="100"/>
        </p:scale>
        <p:origin x="-157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Κάντε κλικ για να επεξεργαστείτε τον υπότιτλο του υποδείγματος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FD2B3-5E21-4A3B-9823-4B9259869A0D}" type="datetimeFigureOut">
              <a:rPr lang="el-GR" smtClean="0"/>
              <a:pPr/>
              <a:t>14/2/2021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38A74-87A2-4067-B25F-0A276D7C5DD9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  <p:transition spd="slow">
    <p:wipe/>
    <p:sndAc>
      <p:stSnd>
        <p:snd r:embed="rId1" name="type.wav"/>
      </p:stSnd>
    </p:sndAc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FD2B3-5E21-4A3B-9823-4B9259869A0D}" type="datetimeFigureOut">
              <a:rPr lang="el-GR" smtClean="0"/>
              <a:pPr/>
              <a:t>14/2/2021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38A74-87A2-4067-B25F-0A276D7C5DD9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  <p:transition spd="slow">
    <p:wipe/>
    <p:sndAc>
      <p:stSnd>
        <p:snd r:embed="rId1" name="type.wav"/>
      </p:stSnd>
    </p:sndAc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FD2B3-5E21-4A3B-9823-4B9259869A0D}" type="datetimeFigureOut">
              <a:rPr lang="el-GR" smtClean="0"/>
              <a:pPr/>
              <a:t>14/2/2021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38A74-87A2-4067-B25F-0A276D7C5DD9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  <p:transition spd="slow">
    <p:wipe/>
    <p:sndAc>
      <p:stSnd>
        <p:snd r:embed="rId1" name="type.wav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FD2B3-5E21-4A3B-9823-4B9259869A0D}" type="datetimeFigureOut">
              <a:rPr lang="el-GR" smtClean="0"/>
              <a:pPr/>
              <a:t>14/2/2021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38A74-87A2-4067-B25F-0A276D7C5DD9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  <p:transition spd="slow">
    <p:wipe/>
    <p:sndAc>
      <p:stSnd>
        <p:snd r:embed="rId1" name="type.wav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FD2B3-5E21-4A3B-9823-4B9259869A0D}" type="datetimeFigureOut">
              <a:rPr lang="el-GR" smtClean="0"/>
              <a:pPr/>
              <a:t>14/2/2021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38A74-87A2-4067-B25F-0A276D7C5DD9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  <p:transition spd="slow">
    <p:wipe/>
    <p:sndAc>
      <p:stSnd>
        <p:snd r:embed="rId1" name="type.wav"/>
      </p:stSnd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FD2B3-5E21-4A3B-9823-4B9259869A0D}" type="datetimeFigureOut">
              <a:rPr lang="el-GR" smtClean="0"/>
              <a:pPr/>
              <a:t>14/2/2021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38A74-87A2-4067-B25F-0A276D7C5DD9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  <p:transition spd="slow">
    <p:wipe/>
    <p:sndAc>
      <p:stSnd>
        <p:snd r:embed="rId1" name="type.wav"/>
      </p:stSnd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FD2B3-5E21-4A3B-9823-4B9259869A0D}" type="datetimeFigureOut">
              <a:rPr lang="el-GR" smtClean="0"/>
              <a:pPr/>
              <a:t>14/2/2021</a:t>
            </a:fld>
            <a:endParaRPr lang="el-GR"/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38A74-87A2-4067-B25F-0A276D7C5DD9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  <p:transition spd="slow">
    <p:wipe/>
    <p:sndAc>
      <p:stSnd>
        <p:snd r:embed="rId1" name="type.wav"/>
      </p:stSnd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FD2B3-5E21-4A3B-9823-4B9259869A0D}" type="datetimeFigureOut">
              <a:rPr lang="el-GR" smtClean="0"/>
              <a:pPr/>
              <a:t>14/2/2021</a:t>
            </a:fld>
            <a:endParaRPr lang="el-GR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38A74-87A2-4067-B25F-0A276D7C5DD9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  <p:transition spd="slow">
    <p:wipe/>
    <p:sndAc>
      <p:stSnd>
        <p:snd r:embed="rId1" name="type.wav"/>
      </p:stSnd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FD2B3-5E21-4A3B-9823-4B9259869A0D}" type="datetimeFigureOut">
              <a:rPr lang="el-GR" smtClean="0"/>
              <a:pPr/>
              <a:t>14/2/2021</a:t>
            </a:fld>
            <a:endParaRPr lang="el-GR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38A74-87A2-4067-B25F-0A276D7C5DD9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  <p:transition spd="slow">
    <p:wipe/>
    <p:sndAc>
      <p:stSnd>
        <p:snd r:embed="rId1" name="type.wav"/>
      </p:stSnd>
    </p:sndAc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FD2B3-5E21-4A3B-9823-4B9259869A0D}" type="datetimeFigureOut">
              <a:rPr lang="el-GR" smtClean="0"/>
              <a:pPr/>
              <a:t>14/2/2021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38A74-87A2-4067-B25F-0A276D7C5DD9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  <p:transition spd="slow">
    <p:wipe/>
    <p:sndAc>
      <p:stSnd>
        <p:snd r:embed="rId1" name="type.wav"/>
      </p:stSnd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FD2B3-5E21-4A3B-9823-4B9259869A0D}" type="datetimeFigureOut">
              <a:rPr lang="el-GR" smtClean="0"/>
              <a:pPr/>
              <a:t>14/2/2021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38A74-87A2-4067-B25F-0A276D7C5DD9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  <p:transition spd="slow">
    <p:wipe/>
    <p:sndAc>
      <p:stSnd>
        <p:snd r:embed="rId1" name="type.wav"/>
      </p:stSnd>
    </p:sndAc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τίτλου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FFD2B3-5E21-4A3B-9823-4B9259869A0D}" type="datetimeFigureOut">
              <a:rPr lang="el-GR" smtClean="0"/>
              <a:pPr/>
              <a:t>14/2/2021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538A74-87A2-4067-B25F-0A276D7C5DD9}" type="slidenum">
              <a:rPr lang="el-GR" smtClean="0"/>
              <a:pPr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wipe/>
    <p:sndAc>
      <p:stSnd>
        <p:snd r:embed="rId13" name="type.wav"/>
      </p:stSnd>
    </p:sndAc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https://1.bp.blogspot.com/-KKJs2c4_Rok/WpIx-j7hGgI/AAAAAAAAVoQ/aDWoQCUXaWc9thdRVgtNrLc6O-GYh3bmwCLcBGAs/s1600/%25CE%2595%25CE%25B9%25CE%25BA%25CF%258C%25CE%25BD%25CE%25B15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0"/>
            <a:ext cx="8125630" cy="638132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/>
    <p:sndAc>
      <p:stSnd>
        <p:snd r:embed="rId2" name="type.wav"/>
      </p:stSnd>
    </p:sndAc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https://1.bp.blogspot.com/-pvqI1ssmdXA/WpIxbDQxw_I/AAAAAAAAVno/Z1tppAGXFGcyltS8T4FyBJLQ6PBTQRvvQCLcBGAs/s1600/%25CE%2595%25CE%25B9%25CE%25BA%25CF%258C%25CE%25BD%25CE%25B125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88641"/>
            <a:ext cx="9077572" cy="666936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/>
    <p:sndAc>
      <p:stSnd>
        <p:snd r:embed="rId2" name="type.wav"/>
      </p:stSnd>
    </p:sndAc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https://1.bp.blogspot.com/-kbnakhuKn0M/WpIxkzdgnXI/AAAAAAAAVn4/BNA1L5RBYe0pB0DZr429DIxKK7SQu1PHACLcBGAs/s1600/%25CE%2595%25CE%25B9%25CE%25BA%25CF%258C%25CE%25BD%25CE%25B126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73140"/>
            <a:ext cx="8496944" cy="651998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/>
    <p:sndAc>
      <p:stSnd>
        <p:snd r:embed="rId2" name="type.wav"/>
      </p:stSnd>
    </p:sndAc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https://1.bp.blogspot.com/-S8fQatFUEVE/WpIxygxQCoI/AAAAAAAAVoA/8S8f-6xQ4NsCGTz4PxNXal1s_R2r_l5zwCLcBGAs/s1600/%25CE%2595%25CE%25B9%25CE%25BA%25CF%258C%25CE%25BD%25CE%25B127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"/>
            <a:ext cx="9144000" cy="6894383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/>
    <p:sndAc>
      <p:stSnd>
        <p:snd r:embed="rId2" name="type.wav"/>
      </p:stSnd>
    </p:sndAc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Ορθογώνιο"/>
          <p:cNvSpPr/>
          <p:nvPr/>
        </p:nvSpPr>
        <p:spPr>
          <a:xfrm>
            <a:off x="1763689" y="2276872"/>
            <a:ext cx="612068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l-GR" sz="54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Συνεχίζεται…..</a:t>
            </a:r>
            <a:endParaRPr lang="el-GR" sz="5400" b="1" cap="none" spc="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wipe/>
    <p:sndAc>
      <p:stSnd>
        <p:snd r:embed="rId2" name="type.wav"/>
      </p:stSnd>
    </p:sndAc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404664"/>
            <a:ext cx="9144000" cy="6048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https://lh3.googleusercontent.com/UtW7jHE1jMYgCVvH2Lw9lQWDMM72YeFY8s3mMpFrnQbAwyWiVPXF-F6gar0Ixk2FRu3lTOb5s-Kd13hIXj-qrslWBbMplhBDq_BTJl6witDxt0kHg-9NtxRQQQC1oeSKNwegv8DuC4k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-243408"/>
            <a:ext cx="1524000" cy="1524001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/>
    <p:sndAc>
      <p:stSnd>
        <p:snd r:embed="rId2" name="type.wav"/>
      </p:stSnd>
    </p:sndAc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1095375"/>
            <a:ext cx="8382000" cy="466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https://lh3.googleusercontent.com/UtW7jHE1jMYgCVvH2Lw9lQWDMM72YeFY8s3mMpFrnQbAwyWiVPXF-F6gar0Ixk2FRu3lTOb5s-Kd13hIXj-qrslWBbMplhBDq_BTJl6witDxt0kHg-9NtxRQQQC1oeSKNwegv8DuC4k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0"/>
            <a:ext cx="1524000" cy="1524001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/>
    <p:sndAc>
      <p:stSnd>
        <p:snd r:embed="rId2" name="type.wav"/>
      </p:stSnd>
    </p:sndAc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Ορθογώνιο"/>
          <p:cNvSpPr/>
          <p:nvPr/>
        </p:nvSpPr>
        <p:spPr>
          <a:xfrm>
            <a:off x="899592" y="2132856"/>
            <a:ext cx="780963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T</a:t>
            </a:r>
            <a:r>
              <a:rPr lang="el-GR" sz="54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ο μισό μάθημα έχουμε!!!</a:t>
            </a:r>
            <a:endParaRPr lang="el-GR" sz="54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wipe/>
    <p:sndAc>
      <p:stSnd>
        <p:snd r:embed="rId2" name="type.wav"/>
      </p:stSnd>
    </p:sndAc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1.bp.blogspot.com/-18TE53AQEG4/WpIwswNesOI/AAAAAAAAVm4/xByFGJrFrOQ9xhlXHnAa-5HX2uW2FdruACLcBGAs/s1600/%25CE%2595%25CE%25B9%25CE%25BA%25CF%258C%25CE%25BD%25CE%25B118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28713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/>
    <p:sndAc>
      <p:stSnd>
        <p:snd r:embed="rId2" name="type.wav"/>
      </p:stSnd>
    </p:sndAc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s://1.bp.blogspot.com/-75ZDSu-ibZE/WpIw_TCHcWI/AAAAAAAAVnQ/_x1i_zXkvVchRyNATEVsL_4kG2gVb7KWQCLcBGAs/s1600/%25CE%2595%25CE%25B9%25CE%25BA%25CF%258C%25CE%25BD%25CE%25B119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8048"/>
            <a:ext cx="9144000" cy="687604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/>
    <p:sndAc>
      <p:stSnd>
        <p:snd r:embed="rId2" name="type.wav"/>
      </p:stSnd>
    </p:sndAc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ttps://4.bp.blogspot.com/-RTcFJkIgGDE/WpIw7L-aGLI/AAAAAAAAVnM/LKrG3f0nVdkDeLV8u3M0Vq-ImzTuUUS5QCLcBGAs/s1600/%25CE%2595%25CE%25B9%25CE%25BA%25CF%258C%25CE%25BD%25CE%25B12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216189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/>
    <p:sndAc>
      <p:stSnd>
        <p:snd r:embed="rId2" name="type.wav"/>
      </p:stSnd>
    </p:sndAc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ttps://1.bp.blogspot.com/-BW07oK1kv_Q/WpIxFcwMOwI/AAAAAAAAVnU/2H0wAqJo4oQwOluurp8uR9-I7X_B9vLNACLcBGAs/s1600/%25CE%2595%25CE%25B9%25CE%25BA%25CF%258C%25CE%25BD%25CE%25B12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5548" y="0"/>
            <a:ext cx="9048452" cy="6625484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/>
    <p:sndAc>
      <p:stSnd>
        <p:snd r:embed="rId2" name="type.wav"/>
      </p:stSnd>
    </p:sndAc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ttps://2.bp.blogspot.com/-7UgnWdYV3C4/WpIxazOd5BI/AAAAAAAAVns/t53R1bdLoKYSAJopXa17sxQCg-0EyETzwCLcBGAs/s1600/%25CE%2595%25CE%25B9%25CE%25BA%25CF%258C%25CE%25BD%25CE%25B12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-1"/>
            <a:ext cx="9144000" cy="6681217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/>
    <p:sndAc>
      <p:stSnd>
        <p:snd r:embed="rId2" name="type.wav"/>
      </p:stSnd>
    </p:sndAc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https://3.bp.blogspot.com/-VKcNC23WBtc/WpIxcxKIacI/AAAAAAAAVnw/kz4tUe36t5o1c07Q9TAavwOu0X0WpLgIwCLcBGAs/s1600/%25CE%2595%25CE%25B9%25CE%25BA%25CF%258C%25CE%25BD%25CE%25B12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8820472" cy="6610994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/>
    <p:sndAc>
      <p:stSnd>
        <p:snd r:embed="rId2" name="type.wav"/>
      </p:stSnd>
    </p:sndAc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https://2.bp.blogspot.com/-9hW0d_-cQh8/WpIxSWw7bbI/AAAAAAAAVng/qvf6nvMSk_c-W7cyxHXHdFhI1dcaKQ6qgCLcBGAs/s1600/%25CE%2595%25CE%25B9%25CE%25BA%25CF%258C%25CE%25BD%25CE%25B12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009" y="0"/>
            <a:ext cx="9125991" cy="6929669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/>
    <p:sndAc>
      <p:stSnd>
        <p:snd r:embed="rId2" name="type.wav"/>
      </p:stSnd>
    </p:sndAc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333</TotalTime>
  <Words>8</Words>
  <Application>Microsoft Office PowerPoint</Application>
  <PresentationFormat>Προβολή στην οθόνη (4:3)</PresentationFormat>
  <Paragraphs>2</Paragraphs>
  <Slides>15</Slides>
  <Notes>0</Notes>
  <HiddenSlides>0</HiddenSlides>
  <MMClips>0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15</vt:i4>
      </vt:variant>
    </vt:vector>
  </HeadingPairs>
  <TitlesOfParts>
    <vt:vector size="16" baseType="lpstr">
      <vt:lpstr>Θέμα του Office</vt:lpstr>
      <vt:lpstr>Διαφάνεια 1</vt:lpstr>
      <vt:lpstr>Διαφάνεια 2</vt:lpstr>
      <vt:lpstr>Διαφάνεια 3</vt:lpstr>
      <vt:lpstr>Διαφάνεια 4</vt:lpstr>
      <vt:lpstr>Διαφάνεια 5</vt:lpstr>
      <vt:lpstr>Διαφάνεια 6</vt:lpstr>
      <vt:lpstr>Διαφάνεια 7</vt:lpstr>
      <vt:lpstr>Διαφάνεια 8</vt:lpstr>
      <vt:lpstr>Διαφάνεια 9</vt:lpstr>
      <vt:lpstr>Διαφάνεια 10</vt:lpstr>
      <vt:lpstr>Διαφάνεια 11</vt:lpstr>
      <vt:lpstr>Διαφάνεια 12</vt:lpstr>
      <vt:lpstr>Διαφάνεια 13</vt:lpstr>
      <vt:lpstr>Διαφάνεια 14</vt:lpstr>
      <vt:lpstr>Διαφάνεια 15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Διαφάνεια 1</dc:title>
  <dc:creator>user</dc:creator>
  <cp:lastModifiedBy>user</cp:lastModifiedBy>
  <cp:revision>34</cp:revision>
  <dcterms:created xsi:type="dcterms:W3CDTF">2020-12-15T08:32:29Z</dcterms:created>
  <dcterms:modified xsi:type="dcterms:W3CDTF">2021-02-14T18:48:25Z</dcterms:modified>
</cp:coreProperties>
</file>