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7475200" cy="9753600"/>
  <p:notesSz cx="17475200" cy="97536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0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Προσαρμογή</PresentationFormat>
  <Paragraphs>0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Calibri</vt:lpstr>
      <vt:lpstr>Theme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apost</dc:creator>
  <cp:lastModifiedBy>Απόστολος Παπαιωάννου</cp:lastModifiedBy>
  <cp:revision>2</cp:revision>
  <dcterms:modified xsi:type="dcterms:W3CDTF">2026-01-18T16:14:39Z</dcterms:modified>
</cp:coreProperties>
</file>