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taskord kostaskord" initials="kk" lastIdx="1" clrIdx="0">
    <p:extLst>
      <p:ext uri="{19B8F6BF-5375-455C-9EA6-DF929625EA0E}">
        <p15:presenceInfo xmlns:p15="http://schemas.microsoft.com/office/powerpoint/2012/main" userId="13f08fd56b7bf1a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3T22:31:39.41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2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617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8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242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1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0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8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38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32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7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4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" name="wind.wav"/>
          </p:stSnd>
        </p:sndAc>
      </p:transition>
    </mc:Choice>
    <mc:Fallback>
      <p:transition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2C2B-92C4-4CCB-8814-1EFC9CD31099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69307F-86DD-40D1-8742-D0ED9C091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7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18" name="wind.wav"/>
          </p:stSnd>
        </p:sndAc>
      </p:transition>
    </mc:Choice>
    <mc:Fallback>
      <p:transition>
        <p:sndAc>
          <p:stSnd>
            <p:snd r:embed="rId18" name="wind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thesecretrealtruth.blogspot.com/2017/08/blog-post_989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D1808D-71AF-4FF3-9FCB-B4A75A80B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187" y="624110"/>
            <a:ext cx="9484426" cy="1280890"/>
          </a:xfrm>
        </p:spPr>
        <p:txBody>
          <a:bodyPr/>
          <a:lstStyle/>
          <a:p>
            <a:r>
              <a:rPr lang="el-GR" dirty="0">
                <a:solidFill>
                  <a:srgbClr val="002060"/>
                </a:solidFill>
              </a:rPr>
              <a:t>   </a:t>
            </a:r>
            <a:r>
              <a:rPr lang="el-GR" sz="4000" b="1" dirty="0">
                <a:solidFill>
                  <a:srgbClr val="002060"/>
                </a:solidFill>
              </a:rPr>
              <a:t>Μία  εργασία  για  την  κουκουβάγια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958AC6-ED27-4D2C-93DD-44F32FA59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chemeClr val="accent1"/>
                </a:solidFill>
              </a:rPr>
              <a:t>Ζωγραφισμένη από εσάς παιδιά</a:t>
            </a:r>
          </a:p>
          <a:p>
            <a:r>
              <a:rPr lang="el-GR" sz="3200" dirty="0">
                <a:solidFill>
                  <a:schemeClr val="accent1"/>
                </a:solidFill>
              </a:rPr>
              <a:t>Από το  Δ1  τμήμα του </a:t>
            </a:r>
          </a:p>
          <a:p>
            <a:pPr marL="0" indent="0">
              <a:buNone/>
            </a:pPr>
            <a:r>
              <a:rPr lang="el-GR" sz="3200" dirty="0">
                <a:solidFill>
                  <a:srgbClr val="C00000"/>
                </a:solidFill>
              </a:rPr>
              <a:t>    3</a:t>
            </a:r>
            <a:r>
              <a:rPr lang="el-GR" sz="3200" baseline="30000" dirty="0">
                <a:solidFill>
                  <a:srgbClr val="C00000"/>
                </a:solidFill>
              </a:rPr>
              <a:t>ου</a:t>
            </a:r>
            <a:r>
              <a:rPr lang="el-GR" sz="3200" dirty="0">
                <a:solidFill>
                  <a:srgbClr val="C00000"/>
                </a:solidFill>
              </a:rPr>
              <a:t> Δημοτικού Σχολείου Αγίου Δημητρίου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EC07645-56F5-4F3C-8290-2D7DE3C49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15095" y="3827720"/>
            <a:ext cx="6305550" cy="33718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B4F125-8AC0-4283-92EE-E7C0F46A8107}"/>
              </a:ext>
            </a:extLst>
          </p:cNvPr>
          <p:cNvSpPr txBox="1"/>
          <p:nvPr/>
        </p:nvSpPr>
        <p:spPr>
          <a:xfrm>
            <a:off x="3815095" y="6968756"/>
            <a:ext cx="63055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thesecretrealtruth.blogspot.com/2017/08/blog-post_989.html"/>
              </a:rPr>
              <a:t>Αυτή η φωτογραφία</a:t>
            </a:r>
            <a:r>
              <a:rPr lang="en-US" sz="900"/>
              <a:t> από Άγνωστος συντάκτης με άδεια χρήσης </a:t>
            </a:r>
            <a:r>
              <a:rPr lang="en-US" sz="900">
                <a:hlinkClick r:id="rId5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61772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sndAc>
          <p:stSnd>
            <p:snd r:embed="rId2" name="wind.wav"/>
          </p:stSnd>
        </p:sndAc>
      </p:transition>
    </mc:Choice>
    <mc:Fallback>
      <p:transition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36485C5E-0792-4F22-997A-FB2064670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576" y="361523"/>
            <a:ext cx="5066188" cy="64008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6A71BB02-4C34-459F-8BCC-891F68954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21F45CA-AC98-459D-81D9-7DC67F8AE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5D3B06-E42D-4067-9793-FAE8F2FD6CB4}"/>
              </a:ext>
            </a:extLst>
          </p:cNvPr>
          <p:cNvSpPr txBox="1"/>
          <p:nvPr/>
        </p:nvSpPr>
        <p:spPr>
          <a:xfrm>
            <a:off x="7945066" y="5913014"/>
            <a:ext cx="372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Νικόλας </a:t>
            </a:r>
            <a:r>
              <a:rPr lang="el-GR" sz="3200" b="1" dirty="0" err="1">
                <a:solidFill>
                  <a:srgbClr val="0070C0"/>
                </a:solidFill>
              </a:rPr>
              <a:t>Βαρδής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267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898B99-FEBA-4C24-95EE-D64AA543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3AFFEA-CE71-4DB9-B75B-7265BED9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55B2C6B-2928-44EE-85CB-5B39DF97A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350" y="946778"/>
            <a:ext cx="5038725" cy="4562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D2CDF6-C906-48D3-858C-77D8DA9C169B}"/>
              </a:ext>
            </a:extLst>
          </p:cNvPr>
          <p:cNvSpPr txBox="1"/>
          <p:nvPr/>
        </p:nvSpPr>
        <p:spPr>
          <a:xfrm>
            <a:off x="7877462" y="5941502"/>
            <a:ext cx="344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Έλενα </a:t>
            </a:r>
            <a:r>
              <a:rPr lang="el-GR" sz="32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Γελαδάκη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4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8E8D97AA-B7A5-436D-B165-2B0EFDE67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839" y="843922"/>
            <a:ext cx="6134100" cy="50673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2925D9E5-CE30-408E-872B-03276A37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2A83A5-6613-47B2-A55D-7E2F8B490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D9128-172C-4C55-AAF0-F431FB272053}"/>
              </a:ext>
            </a:extLst>
          </p:cNvPr>
          <p:cNvSpPr txBox="1"/>
          <p:nvPr/>
        </p:nvSpPr>
        <p:spPr>
          <a:xfrm>
            <a:off x="7874997" y="5911222"/>
            <a:ext cx="4317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Θανάσης </a:t>
            </a:r>
            <a:r>
              <a:rPr lang="el-GR" sz="3200" b="1" dirty="0" err="1">
                <a:solidFill>
                  <a:srgbClr val="FF0000"/>
                </a:solidFill>
              </a:rPr>
              <a:t>Μπίτσικας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96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0A114CF3-46D0-4B2B-8F88-1D4C56274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575" y="618572"/>
            <a:ext cx="5286375" cy="584835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B3CE19DC-A7AB-4DF8-96CB-EA00B8561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CA5138-356C-4AF7-8784-C201E30E6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C8F68-814D-4889-AE0A-707134457F10}"/>
              </a:ext>
            </a:extLst>
          </p:cNvPr>
          <p:cNvSpPr txBox="1"/>
          <p:nvPr/>
        </p:nvSpPr>
        <p:spPr>
          <a:xfrm>
            <a:off x="8452108" y="5911222"/>
            <a:ext cx="3423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Ιωσήφ Παππάς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213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0506963D-7C92-40DA-9A8E-FB4BB94DD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758" y="0"/>
            <a:ext cx="6902131" cy="68580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C0B964D2-A463-4499-8FF3-706B3DF6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55D713-6577-4DE1-8E6C-67FEFD6DE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76A8C5-5EB5-49E2-B348-1652ADCA5CF3}"/>
              </a:ext>
            </a:extLst>
          </p:cNvPr>
          <p:cNvSpPr txBox="1"/>
          <p:nvPr/>
        </p:nvSpPr>
        <p:spPr>
          <a:xfrm>
            <a:off x="8952614" y="6173306"/>
            <a:ext cx="3239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Πίττα Ζωή</a:t>
            </a:r>
            <a:endParaRPr lang="en-US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82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wind.wav"/>
          </p:stSnd>
        </p:sndAc>
      </p:transition>
    </mc:Choice>
    <mc:Fallback>
      <p:transition spd="slow">
        <p:fade/>
        <p:sndAc>
          <p:stSnd>
            <p:snd r:embed="rId2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43</Words>
  <Application>Microsoft Office PowerPoint</Application>
  <PresentationFormat>Ευρεία οθόνη</PresentationFormat>
  <Paragraphs>11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Θρόισμα</vt:lpstr>
      <vt:lpstr>   Μία  εργασία  για  την  κουκουβάγια</vt:lpstr>
      <vt:lpstr>Παρουσίαση του PowerPoint</vt:lpstr>
      <vt:lpstr>Παρουσίαση του PowerPoint</vt:lpstr>
      <vt:lpstr>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kostaskord kostaskord</dc:creator>
  <cp:lastModifiedBy>kostaskord kostaskord</cp:lastModifiedBy>
  <cp:revision>6</cp:revision>
  <dcterms:created xsi:type="dcterms:W3CDTF">2021-04-13T19:33:29Z</dcterms:created>
  <dcterms:modified xsi:type="dcterms:W3CDTF">2021-04-13T20:23:51Z</dcterms:modified>
</cp:coreProperties>
</file>