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0.png"/><Relationship Id="rId4" Type="http://schemas.openxmlformats.org/officeDocument/2006/relationships/image" Target="../media/image1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0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51FD6C-F027-4F65-8B14-27427B5B36F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3C5DE25-141F-48AA-89CA-0C03124DE52A}">
      <dgm:prSet/>
      <dgm:spPr/>
      <dgm:t>
        <a:bodyPr/>
        <a:lstStyle/>
        <a:p>
          <a:r>
            <a:rPr lang="en-US"/>
            <a:t>I enjoy  going to the concerts.</a:t>
          </a:r>
        </a:p>
      </dgm:t>
    </dgm:pt>
    <dgm:pt modelId="{3DD99182-D26D-4DA2-B549-1D2AF2B1FF7B}" type="parTrans" cxnId="{A9538CDD-11F0-4C71-A2C2-BCBC49C4F4B9}">
      <dgm:prSet/>
      <dgm:spPr/>
      <dgm:t>
        <a:bodyPr/>
        <a:lstStyle/>
        <a:p>
          <a:endParaRPr lang="en-US"/>
        </a:p>
      </dgm:t>
    </dgm:pt>
    <dgm:pt modelId="{335DECB4-ADBC-44A3-86B6-561B804F487A}" type="sibTrans" cxnId="{A9538CDD-11F0-4C71-A2C2-BCBC49C4F4B9}">
      <dgm:prSet/>
      <dgm:spPr/>
      <dgm:t>
        <a:bodyPr/>
        <a:lstStyle/>
        <a:p>
          <a:endParaRPr lang="en-US"/>
        </a:p>
      </dgm:t>
    </dgm:pt>
    <dgm:pt modelId="{B4572F84-E1A7-4D57-9E74-7E3B58650772}">
      <dgm:prSet/>
      <dgm:spPr/>
      <dgm:t>
        <a:bodyPr/>
        <a:lstStyle/>
        <a:p>
          <a:r>
            <a:rPr lang="en-US"/>
            <a:t>I like going to the theater.</a:t>
          </a:r>
        </a:p>
      </dgm:t>
    </dgm:pt>
    <dgm:pt modelId="{6F5783E1-2DB9-48F7-BE08-32F23C646E40}" type="parTrans" cxnId="{7D74FC01-FEBB-4D38-8C54-2F52021E5EB4}">
      <dgm:prSet/>
      <dgm:spPr/>
      <dgm:t>
        <a:bodyPr/>
        <a:lstStyle/>
        <a:p>
          <a:endParaRPr lang="en-US"/>
        </a:p>
      </dgm:t>
    </dgm:pt>
    <dgm:pt modelId="{870A7CA8-8E46-4F85-92D6-17D443C65F16}" type="sibTrans" cxnId="{7D74FC01-FEBB-4D38-8C54-2F52021E5EB4}">
      <dgm:prSet/>
      <dgm:spPr/>
      <dgm:t>
        <a:bodyPr/>
        <a:lstStyle/>
        <a:p>
          <a:endParaRPr lang="en-US"/>
        </a:p>
      </dgm:t>
    </dgm:pt>
    <dgm:pt modelId="{09AF49F9-C697-4881-91E6-1F2C8B9B2F72}">
      <dgm:prSet/>
      <dgm:spPr/>
      <dgm:t>
        <a:bodyPr/>
        <a:lstStyle/>
        <a:p>
          <a:r>
            <a:rPr lang="en-US"/>
            <a:t>I love going to the cinema.</a:t>
          </a:r>
        </a:p>
      </dgm:t>
    </dgm:pt>
    <dgm:pt modelId="{6CE7BCDC-F32C-4637-9840-471A94A8FD7E}" type="parTrans" cxnId="{98A75A0B-8614-4259-BC13-CDBD3E4AF742}">
      <dgm:prSet/>
      <dgm:spPr/>
      <dgm:t>
        <a:bodyPr/>
        <a:lstStyle/>
        <a:p>
          <a:endParaRPr lang="en-US"/>
        </a:p>
      </dgm:t>
    </dgm:pt>
    <dgm:pt modelId="{7FEC2BB0-7D40-469C-B57B-287ED88DA7E6}" type="sibTrans" cxnId="{98A75A0B-8614-4259-BC13-CDBD3E4AF742}">
      <dgm:prSet/>
      <dgm:spPr/>
      <dgm:t>
        <a:bodyPr/>
        <a:lstStyle/>
        <a:p>
          <a:endParaRPr lang="en-US"/>
        </a:p>
      </dgm:t>
    </dgm:pt>
    <dgm:pt modelId="{E095E41A-34C5-4A13-A935-0B8F461EF22E}" type="pres">
      <dgm:prSet presAssocID="{1451FD6C-F027-4F65-8B14-27427B5B36F0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8C2E8BB4-5E16-46E6-A1FE-1D2355EBD62D}" type="pres">
      <dgm:prSet presAssocID="{C3C5DE25-141F-48AA-89CA-0C03124DE52A}" presName="compNode" presStyleCnt="0"/>
      <dgm:spPr/>
    </dgm:pt>
    <dgm:pt modelId="{850D1591-DA57-41B9-AFEB-735657D00AE2}" type="pres">
      <dgm:prSet presAssocID="{C3C5DE25-141F-48AA-89CA-0C03124DE52A}" presName="bgRect" presStyleLbl="bgShp" presStyleIdx="0" presStyleCnt="3"/>
      <dgm:spPr/>
    </dgm:pt>
    <dgm:pt modelId="{9F738104-AD14-46D5-B998-844EA97DCE1D}" type="pres">
      <dgm:prSet presAssocID="{C3C5DE25-141F-48AA-89CA-0C03124DE52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l-GR"/>
        </a:p>
      </dgm:t>
      <dgm:extLst>
        <a:ext uri="{E40237B7-FDA0-4F09-8148-C483321AD2D9}">
          <dgm14:cNvPr xmlns:dgm14="http://schemas.microsoft.com/office/drawing/2010/diagram" id="0" name="" descr="Κιθάρα"/>
        </a:ext>
      </dgm:extLst>
    </dgm:pt>
    <dgm:pt modelId="{68133472-3338-4161-859C-2E82608215F8}" type="pres">
      <dgm:prSet presAssocID="{C3C5DE25-141F-48AA-89CA-0C03124DE52A}" presName="spaceRect" presStyleCnt="0"/>
      <dgm:spPr/>
    </dgm:pt>
    <dgm:pt modelId="{1E6D86B5-FE3B-4622-9A4F-E85B6E5FA044}" type="pres">
      <dgm:prSet presAssocID="{C3C5DE25-141F-48AA-89CA-0C03124DE52A}" presName="parTx" presStyleLbl="revTx" presStyleIdx="0" presStyleCnt="3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  <dgm:pt modelId="{CDF1B135-4D66-4C07-8CBE-B7375943E6FD}" type="pres">
      <dgm:prSet presAssocID="{335DECB4-ADBC-44A3-86B6-561B804F487A}" presName="sibTrans" presStyleCnt="0"/>
      <dgm:spPr/>
    </dgm:pt>
    <dgm:pt modelId="{EF38E336-AFF9-44BE-A0AC-3F89447F4C33}" type="pres">
      <dgm:prSet presAssocID="{B4572F84-E1A7-4D57-9E74-7E3B58650772}" presName="compNode" presStyleCnt="0"/>
      <dgm:spPr/>
    </dgm:pt>
    <dgm:pt modelId="{ED5AD50B-3A81-45A1-8262-72D2E754277F}" type="pres">
      <dgm:prSet presAssocID="{B4572F84-E1A7-4D57-9E74-7E3B58650772}" presName="bgRect" presStyleLbl="bgShp" presStyleIdx="1" presStyleCnt="3"/>
      <dgm:spPr/>
    </dgm:pt>
    <dgm:pt modelId="{66E62F10-756D-498E-A1A7-057D776F1902}" type="pres">
      <dgm:prSet presAssocID="{B4572F84-E1A7-4D57-9E74-7E3B5865077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l-GR"/>
        </a:p>
      </dgm:t>
      <dgm:extLst>
        <a:ext uri="{E40237B7-FDA0-4F09-8148-C483321AD2D9}">
          <dgm14:cNvPr xmlns:dgm14="http://schemas.microsoft.com/office/drawing/2010/diagram" id="0" name="" descr="Υποκριτική"/>
        </a:ext>
      </dgm:extLst>
    </dgm:pt>
    <dgm:pt modelId="{4099B95E-98B1-449A-B34E-6941CF9F7F59}" type="pres">
      <dgm:prSet presAssocID="{B4572F84-E1A7-4D57-9E74-7E3B58650772}" presName="spaceRect" presStyleCnt="0"/>
      <dgm:spPr/>
    </dgm:pt>
    <dgm:pt modelId="{E4B19F23-D8A2-4AD4-8214-9D463C5EE2FF}" type="pres">
      <dgm:prSet presAssocID="{B4572F84-E1A7-4D57-9E74-7E3B58650772}" presName="parTx" presStyleLbl="revTx" presStyleIdx="1" presStyleCnt="3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  <dgm:pt modelId="{E3AEB005-C7E9-48B3-BC59-BD1240DEA8CA}" type="pres">
      <dgm:prSet presAssocID="{870A7CA8-8E46-4F85-92D6-17D443C65F16}" presName="sibTrans" presStyleCnt="0"/>
      <dgm:spPr/>
    </dgm:pt>
    <dgm:pt modelId="{FA3E0C17-C5C4-4BCB-B5A0-6DF910F79A17}" type="pres">
      <dgm:prSet presAssocID="{09AF49F9-C697-4881-91E6-1F2C8B9B2F72}" presName="compNode" presStyleCnt="0"/>
      <dgm:spPr/>
    </dgm:pt>
    <dgm:pt modelId="{BFC4854B-E162-4C8B-94C6-2C25F46C20C4}" type="pres">
      <dgm:prSet presAssocID="{09AF49F9-C697-4881-91E6-1F2C8B9B2F72}" presName="bgRect" presStyleLbl="bgShp" presStyleIdx="2" presStyleCnt="3"/>
      <dgm:spPr/>
    </dgm:pt>
    <dgm:pt modelId="{E9A0BA2C-5790-4C12-8BEB-234169B27AA1}" type="pres">
      <dgm:prSet presAssocID="{09AF49F9-C697-4881-91E6-1F2C8B9B2F72}" presName="iconRect" presStyleLbl="node1" presStyleIdx="2" presStyleCnt="3"/>
      <dgm:spPr>
        <a:blipFill>
          <a:blip xmlns:r="http://schemas.openxmlformats.org/officeDocument/2006/relationships"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l-GR"/>
        </a:p>
      </dgm:t>
      <dgm:extLst>
        <a:ext uri="{E40237B7-FDA0-4F09-8148-C483321AD2D9}">
          <dgm14:cNvPr xmlns:dgm14="http://schemas.microsoft.com/office/drawing/2010/diagram" id="0" name="" descr="Film strip"/>
        </a:ext>
      </dgm:extLst>
    </dgm:pt>
    <dgm:pt modelId="{9DEBF017-EDDF-49B6-9F82-8FB8D9DDAF94}" type="pres">
      <dgm:prSet presAssocID="{09AF49F9-C697-4881-91E6-1F2C8B9B2F72}" presName="spaceRect" presStyleCnt="0"/>
      <dgm:spPr/>
    </dgm:pt>
    <dgm:pt modelId="{AD98AF71-EE82-486D-BC70-6C76D50AF292}" type="pres">
      <dgm:prSet presAssocID="{09AF49F9-C697-4881-91E6-1F2C8B9B2F72}" presName="parTx" presStyleLbl="revTx" presStyleIdx="2" presStyleCnt="3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</dgm:ptLst>
  <dgm:cxnLst>
    <dgm:cxn modelId="{FC125283-EB24-45AD-B9EF-F4971F23B809}" type="presOf" srcId="{B4572F84-E1A7-4D57-9E74-7E3B58650772}" destId="{E4B19F23-D8A2-4AD4-8214-9D463C5EE2FF}" srcOrd="0" destOrd="0" presId="urn:microsoft.com/office/officeart/2018/2/layout/IconVerticalSolidList"/>
    <dgm:cxn modelId="{48230BA2-7AA8-42AE-ADA3-48A414198250}" type="presOf" srcId="{1451FD6C-F027-4F65-8B14-27427B5B36F0}" destId="{E095E41A-34C5-4A13-A935-0B8F461EF22E}" srcOrd="0" destOrd="0" presId="urn:microsoft.com/office/officeart/2018/2/layout/IconVerticalSolidList"/>
    <dgm:cxn modelId="{DDB82A03-82B3-400B-B6D1-D3BC885E654D}" type="presOf" srcId="{C3C5DE25-141F-48AA-89CA-0C03124DE52A}" destId="{1E6D86B5-FE3B-4622-9A4F-E85B6E5FA044}" srcOrd="0" destOrd="0" presId="urn:microsoft.com/office/officeart/2018/2/layout/IconVerticalSolidList"/>
    <dgm:cxn modelId="{98A75A0B-8614-4259-BC13-CDBD3E4AF742}" srcId="{1451FD6C-F027-4F65-8B14-27427B5B36F0}" destId="{09AF49F9-C697-4881-91E6-1F2C8B9B2F72}" srcOrd="2" destOrd="0" parTransId="{6CE7BCDC-F32C-4637-9840-471A94A8FD7E}" sibTransId="{7FEC2BB0-7D40-469C-B57B-287ED88DA7E6}"/>
    <dgm:cxn modelId="{AA510AAC-241E-403F-A6C3-72EB41D216D0}" type="presOf" srcId="{09AF49F9-C697-4881-91E6-1F2C8B9B2F72}" destId="{AD98AF71-EE82-486D-BC70-6C76D50AF292}" srcOrd="0" destOrd="0" presId="urn:microsoft.com/office/officeart/2018/2/layout/IconVerticalSolidList"/>
    <dgm:cxn modelId="{7D74FC01-FEBB-4D38-8C54-2F52021E5EB4}" srcId="{1451FD6C-F027-4F65-8B14-27427B5B36F0}" destId="{B4572F84-E1A7-4D57-9E74-7E3B58650772}" srcOrd="1" destOrd="0" parTransId="{6F5783E1-2DB9-48F7-BE08-32F23C646E40}" sibTransId="{870A7CA8-8E46-4F85-92D6-17D443C65F16}"/>
    <dgm:cxn modelId="{A9538CDD-11F0-4C71-A2C2-BCBC49C4F4B9}" srcId="{1451FD6C-F027-4F65-8B14-27427B5B36F0}" destId="{C3C5DE25-141F-48AA-89CA-0C03124DE52A}" srcOrd="0" destOrd="0" parTransId="{3DD99182-D26D-4DA2-B549-1D2AF2B1FF7B}" sibTransId="{335DECB4-ADBC-44A3-86B6-561B804F487A}"/>
    <dgm:cxn modelId="{844F2123-DAAE-47A8-A127-DEB769429B73}" type="presParOf" srcId="{E095E41A-34C5-4A13-A935-0B8F461EF22E}" destId="{8C2E8BB4-5E16-46E6-A1FE-1D2355EBD62D}" srcOrd="0" destOrd="0" presId="urn:microsoft.com/office/officeart/2018/2/layout/IconVerticalSolidList"/>
    <dgm:cxn modelId="{40E6D1F5-0A3A-4F61-8CCE-514DAF69BC41}" type="presParOf" srcId="{8C2E8BB4-5E16-46E6-A1FE-1D2355EBD62D}" destId="{850D1591-DA57-41B9-AFEB-735657D00AE2}" srcOrd="0" destOrd="0" presId="urn:microsoft.com/office/officeart/2018/2/layout/IconVerticalSolidList"/>
    <dgm:cxn modelId="{07C2B6B3-7C0D-487C-B295-2648FD2BFEB5}" type="presParOf" srcId="{8C2E8BB4-5E16-46E6-A1FE-1D2355EBD62D}" destId="{9F738104-AD14-46D5-B998-844EA97DCE1D}" srcOrd="1" destOrd="0" presId="urn:microsoft.com/office/officeart/2018/2/layout/IconVerticalSolidList"/>
    <dgm:cxn modelId="{588452C5-D434-4D47-AA1B-26205FFAFEFB}" type="presParOf" srcId="{8C2E8BB4-5E16-46E6-A1FE-1D2355EBD62D}" destId="{68133472-3338-4161-859C-2E82608215F8}" srcOrd="2" destOrd="0" presId="urn:microsoft.com/office/officeart/2018/2/layout/IconVerticalSolidList"/>
    <dgm:cxn modelId="{A1B04758-3FC7-45BF-928A-EAEDF57DB7B8}" type="presParOf" srcId="{8C2E8BB4-5E16-46E6-A1FE-1D2355EBD62D}" destId="{1E6D86B5-FE3B-4622-9A4F-E85B6E5FA044}" srcOrd="3" destOrd="0" presId="urn:microsoft.com/office/officeart/2018/2/layout/IconVerticalSolidList"/>
    <dgm:cxn modelId="{0CFAE033-E69B-40FD-8534-54D811E72479}" type="presParOf" srcId="{E095E41A-34C5-4A13-A935-0B8F461EF22E}" destId="{CDF1B135-4D66-4C07-8CBE-B7375943E6FD}" srcOrd="1" destOrd="0" presId="urn:microsoft.com/office/officeart/2018/2/layout/IconVerticalSolidList"/>
    <dgm:cxn modelId="{3181C7AA-AB1F-4DD8-95A5-AAABE5B67CB2}" type="presParOf" srcId="{E095E41A-34C5-4A13-A935-0B8F461EF22E}" destId="{EF38E336-AFF9-44BE-A0AC-3F89447F4C33}" srcOrd="2" destOrd="0" presId="urn:microsoft.com/office/officeart/2018/2/layout/IconVerticalSolidList"/>
    <dgm:cxn modelId="{325ACD15-CE62-493C-9A4D-58007FF25EE8}" type="presParOf" srcId="{EF38E336-AFF9-44BE-A0AC-3F89447F4C33}" destId="{ED5AD50B-3A81-45A1-8262-72D2E754277F}" srcOrd="0" destOrd="0" presId="urn:microsoft.com/office/officeart/2018/2/layout/IconVerticalSolidList"/>
    <dgm:cxn modelId="{26EC469D-9409-47F0-9A0A-8C2EFA4BB01C}" type="presParOf" srcId="{EF38E336-AFF9-44BE-A0AC-3F89447F4C33}" destId="{66E62F10-756D-498E-A1A7-057D776F1902}" srcOrd="1" destOrd="0" presId="urn:microsoft.com/office/officeart/2018/2/layout/IconVerticalSolidList"/>
    <dgm:cxn modelId="{A2C00994-042E-47FD-AD9B-13E556A0E4EF}" type="presParOf" srcId="{EF38E336-AFF9-44BE-A0AC-3F89447F4C33}" destId="{4099B95E-98B1-449A-B34E-6941CF9F7F59}" srcOrd="2" destOrd="0" presId="urn:microsoft.com/office/officeart/2018/2/layout/IconVerticalSolidList"/>
    <dgm:cxn modelId="{E26FBB0A-294E-4C44-B73F-382246B74332}" type="presParOf" srcId="{EF38E336-AFF9-44BE-A0AC-3F89447F4C33}" destId="{E4B19F23-D8A2-4AD4-8214-9D463C5EE2FF}" srcOrd="3" destOrd="0" presId="urn:microsoft.com/office/officeart/2018/2/layout/IconVerticalSolidList"/>
    <dgm:cxn modelId="{C038C307-0BB4-4041-B593-5BF2D34A7637}" type="presParOf" srcId="{E095E41A-34C5-4A13-A935-0B8F461EF22E}" destId="{E3AEB005-C7E9-48B3-BC59-BD1240DEA8CA}" srcOrd="3" destOrd="0" presId="urn:microsoft.com/office/officeart/2018/2/layout/IconVerticalSolidList"/>
    <dgm:cxn modelId="{19B7FC0B-ED41-4B64-81CE-878FD908F283}" type="presParOf" srcId="{E095E41A-34C5-4A13-A935-0B8F461EF22E}" destId="{FA3E0C17-C5C4-4BCB-B5A0-6DF910F79A17}" srcOrd="4" destOrd="0" presId="urn:microsoft.com/office/officeart/2018/2/layout/IconVerticalSolidList"/>
    <dgm:cxn modelId="{91F50C14-0DC2-4A7B-86E2-7A4B18515643}" type="presParOf" srcId="{FA3E0C17-C5C4-4BCB-B5A0-6DF910F79A17}" destId="{BFC4854B-E162-4C8B-94C6-2C25F46C20C4}" srcOrd="0" destOrd="0" presId="urn:microsoft.com/office/officeart/2018/2/layout/IconVerticalSolidList"/>
    <dgm:cxn modelId="{2858EB2D-52F6-4BC3-A586-DF1CE91C458F}" type="presParOf" srcId="{FA3E0C17-C5C4-4BCB-B5A0-6DF910F79A17}" destId="{E9A0BA2C-5790-4C12-8BEB-234169B27AA1}" srcOrd="1" destOrd="0" presId="urn:microsoft.com/office/officeart/2018/2/layout/IconVerticalSolidList"/>
    <dgm:cxn modelId="{72428C65-81CE-4F1A-84BB-96E22FC1FB5F}" type="presParOf" srcId="{FA3E0C17-C5C4-4BCB-B5A0-6DF910F79A17}" destId="{9DEBF017-EDDF-49B6-9F82-8FB8D9DDAF94}" srcOrd="2" destOrd="0" presId="urn:microsoft.com/office/officeart/2018/2/layout/IconVerticalSolidList"/>
    <dgm:cxn modelId="{64C22CB4-4D35-41CE-A01A-E9F784C85987}" type="presParOf" srcId="{FA3E0C17-C5C4-4BCB-B5A0-6DF910F79A17}" destId="{AD98AF71-EE82-486D-BC70-6C76D50AF29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0D1591-DA57-41B9-AFEB-735657D00AE2}">
      <dsp:nvSpPr>
        <dsp:cNvPr id="0" name=""/>
        <dsp:cNvSpPr/>
      </dsp:nvSpPr>
      <dsp:spPr>
        <a:xfrm>
          <a:off x="0" y="718"/>
          <a:ext cx="6513603" cy="168113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738104-AD14-46D5-B998-844EA97DCE1D}">
      <dsp:nvSpPr>
        <dsp:cNvPr id="0" name=""/>
        <dsp:cNvSpPr/>
      </dsp:nvSpPr>
      <dsp:spPr>
        <a:xfrm>
          <a:off x="508544" y="378974"/>
          <a:ext cx="924626" cy="9246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6D86B5-FE3B-4622-9A4F-E85B6E5FA044}">
      <dsp:nvSpPr>
        <dsp:cNvPr id="0" name=""/>
        <dsp:cNvSpPr/>
      </dsp:nvSpPr>
      <dsp:spPr>
        <a:xfrm>
          <a:off x="1941716" y="718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I enjoy  going to the concerts.</a:t>
          </a:r>
        </a:p>
      </dsp:txBody>
      <dsp:txXfrm>
        <a:off x="1941716" y="718"/>
        <a:ext cx="4571887" cy="1681139"/>
      </dsp:txXfrm>
    </dsp:sp>
    <dsp:sp modelId="{ED5AD50B-3A81-45A1-8262-72D2E754277F}">
      <dsp:nvSpPr>
        <dsp:cNvPr id="0" name=""/>
        <dsp:cNvSpPr/>
      </dsp:nvSpPr>
      <dsp:spPr>
        <a:xfrm>
          <a:off x="0" y="2102143"/>
          <a:ext cx="6513603" cy="168113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E62F10-756D-498E-A1A7-057D776F1902}">
      <dsp:nvSpPr>
        <dsp:cNvPr id="0" name=""/>
        <dsp:cNvSpPr/>
      </dsp:nvSpPr>
      <dsp:spPr>
        <a:xfrm>
          <a:off x="508544" y="2480399"/>
          <a:ext cx="924626" cy="9246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B19F23-D8A2-4AD4-8214-9D463C5EE2FF}">
      <dsp:nvSpPr>
        <dsp:cNvPr id="0" name=""/>
        <dsp:cNvSpPr/>
      </dsp:nvSpPr>
      <dsp:spPr>
        <a:xfrm>
          <a:off x="1941716" y="2102143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I like going to the theater.</a:t>
          </a:r>
        </a:p>
      </dsp:txBody>
      <dsp:txXfrm>
        <a:off x="1941716" y="2102143"/>
        <a:ext cx="4571887" cy="1681139"/>
      </dsp:txXfrm>
    </dsp:sp>
    <dsp:sp modelId="{BFC4854B-E162-4C8B-94C6-2C25F46C20C4}">
      <dsp:nvSpPr>
        <dsp:cNvPr id="0" name=""/>
        <dsp:cNvSpPr/>
      </dsp:nvSpPr>
      <dsp:spPr>
        <a:xfrm>
          <a:off x="0" y="4203567"/>
          <a:ext cx="6513603" cy="168113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A0BA2C-5790-4C12-8BEB-234169B27AA1}">
      <dsp:nvSpPr>
        <dsp:cNvPr id="0" name=""/>
        <dsp:cNvSpPr/>
      </dsp:nvSpPr>
      <dsp:spPr>
        <a:xfrm>
          <a:off x="508544" y="4581824"/>
          <a:ext cx="924626" cy="924626"/>
        </a:xfrm>
        <a:prstGeom prst="rect">
          <a:avLst/>
        </a:prstGeom>
        <a:blipFill>
          <a:blip xmlns:r="http://schemas.openxmlformats.org/officeDocument/2006/relationships"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98AF71-EE82-486D-BC70-6C76D50AF292}">
      <dsp:nvSpPr>
        <dsp:cNvPr id="0" name=""/>
        <dsp:cNvSpPr/>
      </dsp:nvSpPr>
      <dsp:spPr>
        <a:xfrm>
          <a:off x="1941716" y="4203567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I love going to the cinema.</a:t>
          </a:r>
        </a:p>
      </dsp:txBody>
      <dsp:txXfrm>
        <a:off x="1941716" y="4203567"/>
        <a:ext cx="4571887" cy="16811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0F20E78-5E2B-4CA1-A796-ED89F95EDA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458C314-A808-4CA3-AD63-4727A981F8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CCC415D-6794-4FC6-BFD1-F6ED725FE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517C1-CF87-4AAD-8484-1AA6DB679CD1}" type="datetimeFigureOut">
              <a:rPr lang="el-GR" smtClean="0"/>
              <a:t>29/10/2020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5E9B184-98D1-4D71-AFBF-DCB081171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B4409D0-B7CC-4A2F-BDEE-53E08F73F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14C1-1B70-4D1F-8613-519E018819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3669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1914BCF-E9CE-441A-87D7-D2D54B5AF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F71DEDA-A6FA-48B3-8B67-8D06893E8B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81BC585-05D3-4225-9C3D-230A54375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517C1-CF87-4AAD-8484-1AA6DB679CD1}" type="datetimeFigureOut">
              <a:rPr lang="el-GR" smtClean="0"/>
              <a:t>29/10/2020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5BDC868-2733-4641-B73F-71AD6CFF6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61DAE68-6CEF-4A29-BCF1-45B6632FB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14C1-1B70-4D1F-8613-519E018819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6237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7C9D3F36-05EF-49E7-85ED-5F9D00F295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0425749-EBEF-476E-9234-DD307EA50A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F7225A9-14D4-4597-AB63-3D083539A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517C1-CF87-4AAD-8484-1AA6DB679CD1}" type="datetimeFigureOut">
              <a:rPr lang="el-GR" smtClean="0"/>
              <a:t>29/10/2020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1000F83-8694-4D0F-BB46-E01C03C1F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F4A2225-5FBB-4D99-9104-3FE36009B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14C1-1B70-4D1F-8613-519E018819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5886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8F8D521-24DE-421F-BF6B-4FB28F4A9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A2A62E8-5D75-4753-B883-0802C9183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1497F3C-1C03-4E60-B46D-99DDC2794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517C1-CF87-4AAD-8484-1AA6DB679CD1}" type="datetimeFigureOut">
              <a:rPr lang="el-GR" smtClean="0"/>
              <a:t>29/10/2020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0B3115A-4C2B-4C06-9453-7408184E2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D198942-63AD-4E99-A8F6-848A8E7D3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14C1-1B70-4D1F-8613-519E018819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4801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3EB5CD-BC5F-4621-AFAC-E8BB2F280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2A8D2AA-5717-491C-9EBB-0D04FDDAE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CA3EF24-8E12-4180-BC2D-3C3D0937B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517C1-CF87-4AAD-8484-1AA6DB679CD1}" type="datetimeFigureOut">
              <a:rPr lang="el-GR" smtClean="0"/>
              <a:t>29/10/2020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95F43CF-6D22-44A0-9F83-8A4AC3F14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32C3D94-30BD-4D71-AC76-358D111F5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14C1-1B70-4D1F-8613-519E018819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6243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DD2CBAA-C5C3-41D6-82A8-58743C0D6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F6FACA3-9726-4793-85A5-27D9550DA8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1BA398F-1A5B-465A-A383-5D6DC6C45B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B1FD885-BF23-4F9F-95A3-F002283E8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517C1-CF87-4AAD-8484-1AA6DB679CD1}" type="datetimeFigureOut">
              <a:rPr lang="el-GR" smtClean="0"/>
              <a:t>29/10/2020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115273A-5DBA-4670-B237-0D21D2ECC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B3FBCF9-7531-4A21-AEA1-5B6EEC51F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14C1-1B70-4D1F-8613-519E018819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5981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4F678C-F74C-49AA-9F2D-6D4C75E8A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CB1EE73-A3B8-4853-847F-750CBBC31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FA8EBC9-CAEE-4A3E-928F-86D5BEEBD4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440EFC0D-3989-425F-859C-0F0CF6B205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823512D5-B4EC-4F8D-9082-15189112A8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F5AAD50C-3E3D-44AF-9408-DDE3EF0F6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517C1-CF87-4AAD-8484-1AA6DB679CD1}" type="datetimeFigureOut">
              <a:rPr lang="el-GR" smtClean="0"/>
              <a:t>29/10/2020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3975559E-7653-4E34-8FA3-1FF64AB2C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A2A6834F-91BB-4751-B7EF-BDEA216C6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14C1-1B70-4D1F-8613-519E018819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5831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B5F9B5C-1CAA-4A1C-9176-F665DB5E9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7855C1B0-F4BA-4821-885D-9609F52E4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517C1-CF87-4AAD-8484-1AA6DB679CD1}" type="datetimeFigureOut">
              <a:rPr lang="el-GR" smtClean="0"/>
              <a:t>29/10/2020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524D69BE-70FD-48F6-B559-266DB13A0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CF9F97B-22A6-49E3-A8C5-105D34A21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14C1-1B70-4D1F-8613-519E018819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55671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DE96F6DC-E6ED-4EA2-86FA-80DBA0DFC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517C1-CF87-4AAD-8484-1AA6DB679CD1}" type="datetimeFigureOut">
              <a:rPr lang="el-GR" smtClean="0"/>
              <a:t>29/10/2020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349E2CF6-7B9E-4723-AEA8-FCE9D8613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ED2A5435-DCFA-402A-9E7E-556F24FC5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14C1-1B70-4D1F-8613-519E018819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3848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D121B1F-6E8A-4376-AA01-589222CB7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450B86C-B60F-495C-88E2-6F33D286B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AE941B8-F0C2-4B5F-B5BE-A18AD1871E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71DCE91-A09B-4B02-B816-B6C7096FA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517C1-CF87-4AAD-8484-1AA6DB679CD1}" type="datetimeFigureOut">
              <a:rPr lang="el-GR" smtClean="0"/>
              <a:t>29/10/2020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9885AEB-8A4D-4678-A1B9-FB8E780C6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E9E7A57-2776-4462-A5DC-414CEF885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14C1-1B70-4D1F-8613-519E018819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0753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3634140-ED90-46DB-A038-CB15324DF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8E9287CA-630D-498E-9ED7-9AFECABC87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4B106A9-C3BC-4F8D-A688-E8BB1E96E8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BD66C31-B576-4826-B8BE-79E386A91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517C1-CF87-4AAD-8484-1AA6DB679CD1}" type="datetimeFigureOut">
              <a:rPr lang="el-GR" smtClean="0"/>
              <a:t>29/10/2020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9F8290F-57F0-479C-AB11-8F6E80ADA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566480B-CA19-424E-B311-DD20680AE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014C1-1B70-4D1F-8613-519E018819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043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09788CC6-5D83-4D93-8E6B-57D39A36E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F1F1168-C70C-4321-A453-41ADECBF4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080D319-8626-44B5-AC66-F3AFFE0CE1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517C1-CF87-4AAD-8484-1AA6DB679CD1}" type="datetimeFigureOut">
              <a:rPr lang="el-GR" smtClean="0"/>
              <a:t>29/10/2020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86B5426-2038-4DF2-BB32-840E08FFF3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D2CBCC2-BF0D-41C7-87EE-6FA0FBEACE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014C1-1B70-4D1F-8613-519E018819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694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CC707F78-473C-487B-B927-0F4B2B231A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ABOUT MYSELF</a:t>
            </a:r>
            <a:endParaRPr lang="el-GR">
              <a:solidFill>
                <a:srgbClr val="FFFFFF"/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B10CA95-5B11-404B-8D2B-06029B941B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ANGELIKA MORFINOU</a:t>
            </a:r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1063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F7EEE53-3D4F-4E5B-9E43-2921B4005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3752849"/>
            <a:ext cx="3290887" cy="2452687"/>
          </a:xfrm>
        </p:spPr>
        <p:txBody>
          <a:bodyPr anchor="ctr">
            <a:normAutofit/>
          </a:bodyPr>
          <a:lstStyle/>
          <a:p>
            <a:r>
              <a:rPr lang="en-US" sz="3600"/>
              <a:t>WHERE I LIVE?</a:t>
            </a:r>
            <a:endParaRPr lang="el-GR" sz="3600"/>
          </a:p>
        </p:txBody>
      </p:sp>
      <p:pic>
        <p:nvPicPr>
          <p:cNvPr id="5" name="Εικόνα 4" descr="Εικόνα που περιέχει νερό, υπαίθριος, ηλιοβασίλεμα, φύση&#10;&#10;Περιγραφή που δημιουργήθηκε αυτόματα">
            <a:extLst>
              <a:ext uri="{FF2B5EF4-FFF2-40B4-BE49-F238E27FC236}">
                <a16:creationId xmlns:a16="http://schemas.microsoft.com/office/drawing/2014/main" id="{D4F913AF-87ED-410B-BE2E-49AFB01DCF0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276" b="7855"/>
          <a:stretch/>
        </p:blipFill>
        <p:spPr>
          <a:xfrm>
            <a:off x="20" y="10"/>
            <a:ext cx="12191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AC4F01B-416B-42A2-AC64-14210F748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3982" y="3752850"/>
            <a:ext cx="7485413" cy="2452687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 live in </a:t>
            </a:r>
            <a:r>
              <a:rPr lang="en-US" dirty="0" err="1"/>
              <a:t>Toumba</a:t>
            </a:r>
            <a:r>
              <a:rPr lang="en-US" dirty="0"/>
              <a:t> , Thessaloniki</a:t>
            </a:r>
          </a:p>
          <a:p>
            <a:pPr marL="0" indent="0">
              <a:buNone/>
            </a:pPr>
            <a:endParaRPr lang="el-GR" sz="1800" dirty="0"/>
          </a:p>
        </p:txBody>
      </p:sp>
    </p:spTree>
    <p:extLst>
      <p:ext uri="{BB962C8B-B14F-4D97-AF65-F5344CB8AC3E}">
        <p14:creationId xmlns:p14="http://schemas.microsoft.com/office/powerpoint/2010/main" val="24322691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5" descr="Εικόνα που περιέχει υπαίθριος, χλόη, ρολόι, πύργος&#10;&#10;Περιγραφή που δημιουργήθηκε αυτόματα">
            <a:extLst>
              <a:ext uri="{FF2B5EF4-FFF2-40B4-BE49-F238E27FC236}">
                <a16:creationId xmlns:a16="http://schemas.microsoft.com/office/drawing/2014/main" id="{3885F55E-8752-442D-A08A-4AAA15BCB83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988" r="-1" b="11949"/>
          <a:stretch/>
        </p:blipFill>
        <p:spPr>
          <a:xfrm>
            <a:off x="525516" y="10"/>
            <a:ext cx="12192000" cy="6857990"/>
          </a:xfrm>
          <a:prstGeom prst="rect">
            <a:avLst/>
          </a:prstGeom>
        </p:spPr>
      </p:pic>
      <p:sp>
        <p:nvSpPr>
          <p:cNvPr id="11" name="Freeform 5">
            <a:extLst>
              <a:ext uri="{FF2B5EF4-FFF2-40B4-BE49-F238E27FC236}">
                <a16:creationId xmlns:a16="http://schemas.microsoft.com/office/drawing/2014/main" id="{3CD9DF72-87A3-404E-A828-84CBF11A8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7872B2C0-8DD6-41B0-9DFA-98937EA78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448" y="1913950"/>
            <a:ext cx="4204137" cy="1342754"/>
          </a:xfrm>
        </p:spPr>
        <p:txBody>
          <a:bodyPr>
            <a:normAutofit/>
          </a:bodyPr>
          <a:lstStyle/>
          <a:p>
            <a:pPr algn="ctr"/>
            <a:r>
              <a:rPr lang="en-US" sz="3600"/>
              <a:t>WHAT I LIKE ?</a:t>
            </a:r>
            <a:endParaRPr lang="el-GR" sz="3600"/>
          </a:p>
        </p:txBody>
      </p:sp>
      <p:cxnSp>
        <p:nvCxnSpPr>
          <p:cNvPr id="17" name="Straight Connector 12">
            <a:extLst>
              <a:ext uri="{FF2B5EF4-FFF2-40B4-BE49-F238E27FC236}">
                <a16:creationId xmlns:a16="http://schemas.microsoft.com/office/drawing/2014/main" id="{20E3A342-4D61-4E3F-AF90-1AB42AEB96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CD08C1D-DA5F-46AA-BDF8-CFAB7C408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16" y="3417573"/>
            <a:ext cx="4593021" cy="2619839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I love dancing.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I like  playing outdoors.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I like playing board games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I enjoy listening to pop music</a:t>
            </a:r>
            <a:r>
              <a:rPr lang="el-GR" sz="2400" dirty="0"/>
              <a:t>.</a:t>
            </a:r>
            <a:endParaRPr lang="en-US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I love traveling</a:t>
            </a:r>
            <a:r>
              <a:rPr lang="el-GR" sz="2400" dirty="0"/>
              <a:t>.</a:t>
            </a:r>
            <a:r>
              <a:rPr lang="en-US" sz="2400" dirty="0"/>
              <a:t>                    </a:t>
            </a:r>
          </a:p>
          <a:p>
            <a:pPr marL="0" indent="0">
              <a:buNone/>
            </a:pPr>
            <a:endParaRPr lang="el-GR" sz="1800" dirty="0"/>
          </a:p>
        </p:txBody>
      </p:sp>
      <p:sp>
        <p:nvSpPr>
          <p:cNvPr id="4" name="Αστέρι: 5 ακτίνες 3">
            <a:extLst>
              <a:ext uri="{FF2B5EF4-FFF2-40B4-BE49-F238E27FC236}">
                <a16:creationId xmlns:a16="http://schemas.microsoft.com/office/drawing/2014/main" id="{99AFECF0-0E43-48ED-8C6E-57060608BC63}"/>
              </a:ext>
            </a:extLst>
          </p:cNvPr>
          <p:cNvSpPr/>
          <p:nvPr/>
        </p:nvSpPr>
        <p:spPr>
          <a:xfrm>
            <a:off x="989045" y="2015412"/>
            <a:ext cx="45719" cy="4571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95797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32F4E49A-12C2-47B3-B148-981B3980D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 flipV="1">
            <a:off x="12444523" y="2383969"/>
            <a:ext cx="150248" cy="45719"/>
          </a:xfrm>
        </p:spPr>
        <p:txBody>
          <a:bodyPr>
            <a:normAutofit fontScale="90000"/>
          </a:bodyPr>
          <a:lstStyle/>
          <a:p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Εικόνα 4" descr="Εικόνα που περιέχει άθλημα, άτομο, περπάτημα, γυναίκα&#10;&#10;Περιγραφή που δημιουργήθηκε αυτόματα">
            <a:extLst>
              <a:ext uri="{FF2B5EF4-FFF2-40B4-BE49-F238E27FC236}">
                <a16:creationId xmlns:a16="http://schemas.microsoft.com/office/drawing/2014/main" id="{92C99621-1CF8-4C4F-98CE-24B07F3E165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7" r="21336" b="-1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82150AF-BE6A-4102-9B0F-1F6398A9E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7400" y="1763486"/>
            <a:ext cx="5200752" cy="4297485"/>
          </a:xfrm>
        </p:spPr>
        <p:txBody>
          <a:bodyPr anchor="ctr"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000000"/>
                </a:solidFill>
              </a:rPr>
              <a:t>My </a:t>
            </a:r>
            <a:r>
              <a:rPr lang="en-US" sz="2400" dirty="0" err="1">
                <a:solidFill>
                  <a:srgbClr val="000000"/>
                </a:solidFill>
              </a:rPr>
              <a:t>favourite</a:t>
            </a:r>
            <a:r>
              <a:rPr lang="en-US" sz="2400" dirty="0">
                <a:solidFill>
                  <a:srgbClr val="000000"/>
                </a:solidFill>
              </a:rPr>
              <a:t> season is winter because I have my birthday.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000000"/>
                </a:solidFill>
              </a:rPr>
              <a:t>My </a:t>
            </a:r>
            <a:r>
              <a:rPr lang="en-US" sz="2400" dirty="0" err="1">
                <a:solidFill>
                  <a:srgbClr val="000000"/>
                </a:solidFill>
              </a:rPr>
              <a:t>favourite</a:t>
            </a:r>
            <a:r>
              <a:rPr lang="en-US" sz="2400" dirty="0">
                <a:solidFill>
                  <a:srgbClr val="000000"/>
                </a:solidFill>
              </a:rPr>
              <a:t> sport is volley because it is fun.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000000"/>
                </a:solidFill>
              </a:rPr>
              <a:t>My </a:t>
            </a:r>
            <a:r>
              <a:rPr lang="en-US" sz="2400" dirty="0" err="1">
                <a:solidFill>
                  <a:srgbClr val="000000"/>
                </a:solidFill>
              </a:rPr>
              <a:t>favourite</a:t>
            </a:r>
            <a:r>
              <a:rPr lang="en-US" sz="2400" dirty="0">
                <a:solidFill>
                  <a:srgbClr val="000000"/>
                </a:solidFill>
              </a:rPr>
              <a:t> activity program is Latin because I love it and I am in a contest.</a:t>
            </a:r>
          </a:p>
          <a:p>
            <a:pPr marL="0" indent="0">
              <a:buNone/>
            </a:pPr>
            <a:endParaRPr lang="el-G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014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9587245-F58E-426E-8CA0-20F256887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/>
          </a:bodyPr>
          <a:lstStyle/>
          <a:p>
            <a:r>
              <a:rPr lang="en-US" dirty="0"/>
              <a:t>MY FAVOURITE SINGER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E238263-FEFD-4857-958B-E489E2C32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279018"/>
            <a:ext cx="5314543" cy="3375920"/>
          </a:xfrm>
        </p:spPr>
        <p:txBody>
          <a:bodyPr anchor="t">
            <a:normAutofit/>
          </a:bodyPr>
          <a:lstStyle/>
          <a:p>
            <a:pPr>
              <a:buBlip>
                <a:blip r:embed="rId2"/>
              </a:buBlip>
            </a:pPr>
            <a:r>
              <a:rPr lang="en-US" sz="3200" dirty="0"/>
              <a:t> My </a:t>
            </a:r>
            <a:r>
              <a:rPr lang="en-US" sz="3200" dirty="0" err="1"/>
              <a:t>favourite</a:t>
            </a:r>
            <a:r>
              <a:rPr lang="en-US" sz="3200" dirty="0"/>
              <a:t> singer is Ariana Grade</a:t>
            </a:r>
            <a:br>
              <a:rPr lang="en-US" sz="3200" dirty="0"/>
            </a:br>
            <a:r>
              <a:rPr lang="en-US" sz="3200" dirty="0"/>
              <a:t>because I like  her voice.</a:t>
            </a:r>
          </a:p>
          <a:p>
            <a:pPr>
              <a:buBlip>
                <a:blip r:embed="rId2"/>
              </a:buBlip>
            </a:pPr>
            <a:r>
              <a:rPr lang="en-US" sz="3200" dirty="0"/>
              <a:t>I love her songs</a:t>
            </a:r>
            <a:r>
              <a:rPr lang="en-US" sz="1800" dirty="0"/>
              <a:t>. </a:t>
            </a:r>
          </a:p>
        </p:txBody>
      </p:sp>
      <p:sp>
        <p:nvSpPr>
          <p:cNvPr id="12" name="Freeform: Shape 9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Εικόνα 4" descr="Εικόνα που περιέχει άτομο, υπαίθριος, γυναίκα, κινητό τηλέφωνο&#10;&#10;Περιγραφή που δημιουργήθηκε αυτόματα">
            <a:extLst>
              <a:ext uri="{FF2B5EF4-FFF2-40B4-BE49-F238E27FC236}">
                <a16:creationId xmlns:a16="http://schemas.microsoft.com/office/drawing/2014/main" id="{6B393372-0BA1-4CC6-B53A-72C1C926216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85" r="18882" b="-3"/>
          <a:stretch/>
        </p:blipFill>
        <p:spPr>
          <a:xfrm>
            <a:off x="6750141" y="-2"/>
            <a:ext cx="5441859" cy="5654940"/>
          </a:xfrm>
          <a:custGeom>
            <a:avLst/>
            <a:gdLst/>
            <a:ahLst/>
            <a:cxnLst/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8364383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D4D9BAEC-FC29-4C47-A251-8BCCC4183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MY FAVOURITE PLACES</a:t>
            </a:r>
            <a:endParaRPr lang="el-GR">
              <a:solidFill>
                <a:srgbClr val="FFFFFF"/>
              </a:solidFill>
            </a:endParaRPr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11073D2F-1584-4D44-97FE-CC717A8901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6788809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9715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 descr="Εικόνα που περιέχει γάτα, υπαίθριος, μικρό, θηλαστικό&#10;&#10;Περιγραφή που δημιουργήθηκε αυτόματα">
            <a:extLst>
              <a:ext uri="{FF2B5EF4-FFF2-40B4-BE49-F238E27FC236}">
                <a16:creationId xmlns:a16="http://schemas.microsoft.com/office/drawing/2014/main" id="{7285FB3C-53A0-48F8-AF5C-13C22366DA3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49" r="15748"/>
          <a:stretch/>
        </p:blipFill>
        <p:spPr>
          <a:xfrm>
            <a:off x="5797543" y="10"/>
            <a:ext cx="6394152" cy="685799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4DDEBDD-D8BD-41A6-8A0D-B00E3768B0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D9A106A5-9CC2-4BE3-9CEC-0CA3C648C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036" y="-457839"/>
            <a:ext cx="4803636" cy="1311664"/>
          </a:xfrm>
        </p:spPr>
        <p:txBody>
          <a:bodyPr>
            <a:normAutofit/>
          </a:bodyPr>
          <a:lstStyle/>
          <a:p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C4E1AB0-65A3-436C-B11D-44E4B5B50A5C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20866238">
            <a:off x="804997" y="2272143"/>
            <a:ext cx="4706803" cy="3788830"/>
          </a:xfrm>
        </p:spPr>
        <p:txBody>
          <a:bodyPr anchor="ctr">
            <a:normAutofit/>
          </a:bodyPr>
          <a:lstStyle/>
          <a:p>
            <a:r>
              <a:rPr lang="el-GR" sz="4400" dirty="0">
                <a:solidFill>
                  <a:srgbClr val="000000"/>
                </a:solidFill>
              </a:rPr>
              <a:t>ΤΗΑΝΚ ΥΟ</a:t>
            </a:r>
            <a:r>
              <a:rPr lang="en-US" sz="4400" dirty="0">
                <a:solidFill>
                  <a:srgbClr val="000000"/>
                </a:solidFill>
              </a:rPr>
              <a:t>U VERY MUCH!!!!!</a:t>
            </a:r>
            <a:endParaRPr lang="el-GR" sz="4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0065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TM02892315[[fn=Θρόισμα]]</Template>
  <TotalTime>105</TotalTime>
  <Words>121</Words>
  <Application>Microsoft Office PowerPoint</Application>
  <PresentationFormat>Ευρεία οθόνη</PresentationFormat>
  <Paragraphs>21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Wingdings</vt:lpstr>
      <vt:lpstr>Θέμα του Office</vt:lpstr>
      <vt:lpstr>ABOUT MYSELF</vt:lpstr>
      <vt:lpstr>WHERE I LIVE?</vt:lpstr>
      <vt:lpstr>WHAT I LIKE ?</vt:lpstr>
      <vt:lpstr>Παρουσίαση του PowerPoint</vt:lpstr>
      <vt:lpstr>MY FAVOURITE SINGER</vt:lpstr>
      <vt:lpstr>MY FAVOURITE PLACES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ABOUT MYSELF</dc:title>
  <dc:creator>Αγγελική Μορφίνου</dc:creator>
  <cp:lastModifiedBy>perko perko</cp:lastModifiedBy>
  <cp:revision>17</cp:revision>
  <dcterms:created xsi:type="dcterms:W3CDTF">2020-10-20T13:46:17Z</dcterms:created>
  <dcterms:modified xsi:type="dcterms:W3CDTF">2020-10-29T16:27:31Z</dcterms:modified>
</cp:coreProperties>
</file>