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4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77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Ισοσκελές τρίγωνο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E5CEF29-08FB-4C79-8F20-1E021F7966A2}" type="datetimeFigureOut">
              <a:rPr lang="el-GR" smtClean="0"/>
              <a:pPr/>
              <a:t>8/11/2020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40EF782-BDE3-4C18-981B-8D44020B88A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CEF29-08FB-4C79-8F20-1E021F7966A2}" type="datetimeFigureOut">
              <a:rPr lang="el-GR" smtClean="0"/>
              <a:pPr/>
              <a:t>8/11/2020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EF782-BDE3-4C18-981B-8D44020B88A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CEF29-08FB-4C79-8F20-1E021F7966A2}" type="datetimeFigureOut">
              <a:rPr lang="el-GR" smtClean="0"/>
              <a:pPr/>
              <a:t>8/11/2020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EF782-BDE3-4C18-981B-8D44020B88A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E5CEF29-08FB-4C79-8F20-1E021F7966A2}" type="datetimeFigureOut">
              <a:rPr lang="el-GR" smtClean="0"/>
              <a:pPr/>
              <a:t>8/11/2020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EF782-BDE3-4C18-981B-8D44020B88A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 τρίγωνο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Ισοσκελές τρίγωνο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E5CEF29-08FB-4C79-8F20-1E021F7966A2}" type="datetimeFigureOut">
              <a:rPr lang="el-GR" smtClean="0"/>
              <a:pPr/>
              <a:t>8/11/2020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40EF782-BDE3-4C18-981B-8D44020B88A1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E5CEF29-08FB-4C79-8F20-1E021F7966A2}" type="datetimeFigureOut">
              <a:rPr lang="el-GR" smtClean="0"/>
              <a:pPr/>
              <a:t>8/11/2020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40EF782-BDE3-4C18-981B-8D44020B88A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E5CEF29-08FB-4C79-8F20-1E021F7966A2}" type="datetimeFigureOut">
              <a:rPr lang="el-GR" smtClean="0"/>
              <a:pPr/>
              <a:t>8/11/2020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40EF782-BDE3-4C18-981B-8D44020B88A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CEF29-08FB-4C79-8F20-1E021F7966A2}" type="datetimeFigureOut">
              <a:rPr lang="el-GR" smtClean="0"/>
              <a:pPr/>
              <a:t>8/11/2020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EF782-BDE3-4C18-981B-8D44020B88A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E5CEF29-08FB-4C79-8F20-1E021F7966A2}" type="datetimeFigureOut">
              <a:rPr lang="el-GR" smtClean="0"/>
              <a:pPr/>
              <a:t>8/11/2020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40EF782-BDE3-4C18-981B-8D44020B88A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E5CEF29-08FB-4C79-8F20-1E021F7966A2}" type="datetimeFigureOut">
              <a:rPr lang="el-GR" smtClean="0"/>
              <a:pPr/>
              <a:t>8/11/2020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40EF782-BDE3-4C18-981B-8D44020B88A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E5CEF29-08FB-4C79-8F20-1E021F7966A2}" type="datetimeFigureOut">
              <a:rPr lang="el-GR" smtClean="0"/>
              <a:pPr/>
              <a:t>8/11/2020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40EF782-BDE3-4C18-981B-8D44020B88A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 τρίγωνο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E5CEF29-08FB-4C79-8F20-1E021F7966A2}" type="datetimeFigureOut">
              <a:rPr lang="el-GR" smtClean="0"/>
              <a:pPr/>
              <a:t>8/11/2020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40EF782-BDE3-4C18-981B-8D44020B88A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fade thruBlk="1"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1357321"/>
          </a:xfrm>
        </p:spPr>
        <p:txBody>
          <a:bodyPr/>
          <a:lstStyle/>
          <a:p>
            <a:r>
              <a:rPr lang="en-US" dirty="0" smtClean="0"/>
              <a:t>Something </a:t>
            </a:r>
            <a:r>
              <a:rPr lang="en-US" dirty="0"/>
              <a:t>a</a:t>
            </a:r>
            <a:r>
              <a:rPr lang="en-US" dirty="0" smtClean="0"/>
              <a:t>bout me…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428728" y="2285992"/>
            <a:ext cx="6400800" cy="3424246"/>
          </a:xfrm>
        </p:spPr>
        <p:txBody>
          <a:bodyPr/>
          <a:lstStyle/>
          <a:p>
            <a:r>
              <a:rPr lang="en-US" dirty="0" smtClean="0"/>
              <a:t>Name: </a:t>
            </a:r>
            <a:r>
              <a:rPr lang="en-US" dirty="0" err="1" smtClean="0"/>
              <a:t>Katia</a:t>
            </a:r>
            <a:r>
              <a:rPr lang="en-US" dirty="0" smtClean="0"/>
              <a:t> </a:t>
            </a:r>
            <a:r>
              <a:rPr lang="en-US" dirty="0" err="1" smtClean="0"/>
              <a:t>Koupka</a:t>
            </a:r>
            <a:endParaRPr lang="el-GR" dirty="0" smtClean="0"/>
          </a:p>
          <a:p>
            <a:endParaRPr lang="en-US" dirty="0" smtClean="0"/>
          </a:p>
        </p:txBody>
      </p:sp>
      <p:pic>
        <p:nvPicPr>
          <p:cNvPr id="10" name="9 - Εικόνα" descr="DSC_01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2928934"/>
            <a:ext cx="3429024" cy="3714776"/>
          </a:xfrm>
          <a:prstGeom prst="rect">
            <a:avLst/>
          </a:prstGeom>
        </p:spPr>
      </p:pic>
      <p:pic>
        <p:nvPicPr>
          <p:cNvPr id="11" name="10 - Εικόνα" descr="sourc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500438"/>
            <a:ext cx="4572000" cy="3143272"/>
          </a:xfrm>
          <a:prstGeom prst="rect">
            <a:avLst/>
          </a:prstGeom>
        </p:spPr>
      </p:pic>
    </p:spTree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 look like???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82808"/>
            <a:ext cx="8543956" cy="4572000"/>
          </a:xfrm>
        </p:spPr>
        <p:txBody>
          <a:bodyPr/>
          <a:lstStyle/>
          <a:p>
            <a:r>
              <a:rPr lang="en-US" dirty="0" smtClean="0"/>
              <a:t>I am normal size </a:t>
            </a:r>
          </a:p>
          <a:p>
            <a:endParaRPr lang="en-US" dirty="0" smtClean="0"/>
          </a:p>
          <a:p>
            <a:r>
              <a:rPr lang="en-US" dirty="0" smtClean="0"/>
              <a:t>I have got brown eyes and wavy blond  hair</a:t>
            </a:r>
            <a:endParaRPr lang="el-GR" dirty="0"/>
          </a:p>
        </p:txBody>
      </p:sp>
      <p:pic>
        <p:nvPicPr>
          <p:cNvPr id="4" name="3 - Εικόνα" descr="BiodegradableShowyBeaver-smal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3929066"/>
            <a:ext cx="4929174" cy="2928934"/>
          </a:xfrm>
          <a:prstGeom prst="rect">
            <a:avLst/>
          </a:prstGeom>
        </p:spPr>
      </p:pic>
    </p:spTree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buFont typeface="Wingdings" pitchFamily="2" charset="2"/>
              <a:buChar char="v"/>
            </a:pPr>
            <a:r>
              <a:rPr lang="en-US" dirty="0" smtClean="0"/>
              <a:t>My school is ‘1</a:t>
            </a:r>
            <a:r>
              <a:rPr lang="en-US" baseline="30000" dirty="0" smtClean="0"/>
              <a:t>st</a:t>
            </a:r>
            <a:r>
              <a:rPr lang="en-US" dirty="0" smtClean="0"/>
              <a:t> primary school of Thessaloniki’.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l-GR" dirty="0"/>
          </a:p>
        </p:txBody>
      </p:sp>
      <p:pic>
        <p:nvPicPr>
          <p:cNvPr id="8" name="7 - Εικόνα" descr="σχολειο κατιασ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214554"/>
            <a:ext cx="7643866" cy="4405322"/>
          </a:xfrm>
          <a:prstGeom prst="rect">
            <a:avLst/>
          </a:prstGeom>
        </p:spPr>
      </p:pic>
    </p:spTree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428604"/>
            <a:ext cx="5214974" cy="4286280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My </a:t>
            </a:r>
            <a:r>
              <a:rPr lang="en-US" dirty="0" err="1" smtClean="0"/>
              <a:t>familly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is my father Michel , my mother </a:t>
            </a:r>
            <a:r>
              <a:rPr lang="en-US" dirty="0" err="1" smtClean="0"/>
              <a:t>Dimitra</a:t>
            </a:r>
            <a:r>
              <a:rPr lang="en-US" dirty="0" smtClean="0"/>
              <a:t> , my brother Alex and me </a:t>
            </a:r>
            <a:r>
              <a:rPr lang="en-US" dirty="0" err="1" smtClean="0"/>
              <a:t>Katia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l-GR" dirty="0"/>
          </a:p>
        </p:txBody>
      </p:sp>
      <p:pic>
        <p:nvPicPr>
          <p:cNvPr id="6" name="5 - Θέση περιεχομένου" descr="oikogene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86446" y="1857364"/>
            <a:ext cx="3029471" cy="4572000"/>
          </a:xfrm>
        </p:spPr>
      </p:pic>
    </p:spTree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live in Thessaloniki</a:t>
            </a:r>
            <a:endParaRPr lang="el-GR" dirty="0"/>
          </a:p>
        </p:txBody>
      </p:sp>
      <p:pic>
        <p:nvPicPr>
          <p:cNvPr id="5" name="4 - Θέση περιεχομένου" descr="ΘΕΣΣΑΛΟΝΙΚΗ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500174"/>
            <a:ext cx="7215238" cy="5143512"/>
          </a:xfrm>
        </p:spPr>
      </p:pic>
    </p:spTree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hobbies are: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5118092"/>
          </a:xfrm>
        </p:spPr>
        <p:txBody>
          <a:bodyPr/>
          <a:lstStyle/>
          <a:p>
            <a:r>
              <a:rPr lang="en-US" dirty="0" smtClean="0"/>
              <a:t>Drawing</a:t>
            </a:r>
          </a:p>
          <a:p>
            <a:endParaRPr lang="en-US" dirty="0" smtClean="0"/>
          </a:p>
          <a:p>
            <a:r>
              <a:rPr lang="en-US" dirty="0" smtClean="0"/>
              <a:t>Do arts and crafts </a:t>
            </a:r>
          </a:p>
          <a:p>
            <a:endParaRPr lang="en-US" dirty="0" smtClean="0"/>
          </a:p>
          <a:p>
            <a:r>
              <a:rPr lang="en-US" dirty="0" smtClean="0"/>
              <a:t>Dancing </a:t>
            </a:r>
          </a:p>
          <a:p>
            <a:endParaRPr lang="en-US" dirty="0" smtClean="0"/>
          </a:p>
          <a:p>
            <a:r>
              <a:rPr lang="en-US" dirty="0" smtClean="0"/>
              <a:t>Do gymnastics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4" name="3 - Εικόνα" descr="unname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1357298"/>
            <a:ext cx="3476625" cy="4214842"/>
          </a:xfrm>
          <a:prstGeom prst="rect">
            <a:avLst/>
          </a:prstGeom>
        </p:spPr>
      </p:pic>
    </p:spTree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8756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My  </a:t>
            </a:r>
            <a:r>
              <a:rPr lang="en-US" dirty="0" err="1" smtClean="0"/>
              <a:t>favourite</a:t>
            </a:r>
            <a:r>
              <a:rPr lang="en-US" dirty="0" smtClean="0"/>
              <a:t>  animal  is  black  panther  because he is black !!!</a:t>
            </a:r>
            <a:endParaRPr lang="el-GR" dirty="0"/>
          </a:p>
        </p:txBody>
      </p:sp>
      <p:pic>
        <p:nvPicPr>
          <p:cNvPr id="4" name="3 - Θέση περιεχομένου" descr="panthiras-790x4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6738" y="2667000"/>
            <a:ext cx="7524750" cy="3810000"/>
          </a:xfrm>
        </p:spPr>
      </p:pic>
    </p:spTree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3 - Θέση περιεχομένου" descr="giphy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214290"/>
            <a:ext cx="9001156" cy="664371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Ζωντάνια">
  <a:themeElements>
    <a:clrScheme name="Ζωντάνι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Ζωντάνι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Ζωντάνι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121</TotalTime>
  <Words>67</Words>
  <Application>Microsoft Office PowerPoint</Application>
  <PresentationFormat>Προβολή στην οθόνη (4:3)</PresentationFormat>
  <Paragraphs>18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3" baseType="lpstr">
      <vt:lpstr>Century Gothic</vt:lpstr>
      <vt:lpstr>Verdana</vt:lpstr>
      <vt:lpstr>Wingdings</vt:lpstr>
      <vt:lpstr>Wingdings 2</vt:lpstr>
      <vt:lpstr>Ζωντάνια</vt:lpstr>
      <vt:lpstr>Something about me…</vt:lpstr>
      <vt:lpstr>What I look like???</vt:lpstr>
      <vt:lpstr>My school is ‘1st primary school of Thessaloniki’. </vt:lpstr>
      <vt:lpstr> My familly: is my father Michel , my mother Dimitra , my brother Alex and me Katia. </vt:lpstr>
      <vt:lpstr>I live in Thessaloniki</vt:lpstr>
      <vt:lpstr>My hobbies are:</vt:lpstr>
      <vt:lpstr>My  favourite  animal  is  black  panther  because he is black !!!</vt:lpstr>
      <vt:lpstr>Παρουσίαση του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Something about me…</dc:title>
  <dc:creator>ΔΗΜΗΤΡΑ ΒΛΑΧΟΓΙΑΝΝΗ</dc:creator>
  <cp:lastModifiedBy>perko perko</cp:lastModifiedBy>
  <cp:revision>16</cp:revision>
  <dcterms:created xsi:type="dcterms:W3CDTF">2020-11-01T15:25:50Z</dcterms:created>
  <dcterms:modified xsi:type="dcterms:W3CDTF">2020-11-08T20:36:00Z</dcterms:modified>
</cp:coreProperties>
</file>