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4" r:id="rId4"/>
    <p:sldId id="263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0F94CE6-BFB1-4DB1-B8CD-950D2A9F44B0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CEED45-C925-4347-879E-B55B60A32A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Θεσσαλονίκη: Μεταστέγαση του Κέντρου Δια Βίου Μάθησης ζητούν γονείς του  Πειραματικού | Typosth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907704" y="0"/>
            <a:ext cx="7236296" cy="548680"/>
          </a:xfrm>
        </p:spPr>
        <p:txBody>
          <a:bodyPr/>
          <a:lstStyle/>
          <a:p>
            <a:r>
              <a:rPr lang="en-US" b="1" dirty="0" smtClean="0">
                <a:solidFill>
                  <a:srgbClr val="00FFFF"/>
                </a:solidFill>
                <a:latin typeface="Bodoni MT Black" pitchFamily="18" charset="0"/>
              </a:rPr>
              <a:t>MY PRESENTATION</a:t>
            </a:r>
            <a:endParaRPr lang="el-GR" b="1" dirty="0">
              <a:solidFill>
                <a:srgbClr val="00FFFF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483768" y="476672"/>
            <a:ext cx="6660232" cy="96925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THANOS LIMOS E’1 2020-2021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r>
              <a:rPr lang="en-US" baseline="30000" dirty="0" smtClean="0">
                <a:solidFill>
                  <a:srgbClr val="7030A0"/>
                </a:solidFill>
              </a:rPr>
              <a:t>st</a:t>
            </a:r>
            <a:r>
              <a:rPr lang="en-US" dirty="0" smtClean="0">
                <a:solidFill>
                  <a:srgbClr val="7030A0"/>
                </a:solidFill>
              </a:rPr>
              <a:t> experimental </a:t>
            </a:r>
            <a:r>
              <a:rPr lang="en-US" dirty="0" smtClean="0">
                <a:solidFill>
                  <a:srgbClr val="7030A0"/>
                </a:solidFill>
              </a:rPr>
              <a:t>primary </a:t>
            </a:r>
            <a:r>
              <a:rPr lang="en-US" dirty="0" smtClean="0">
                <a:solidFill>
                  <a:srgbClr val="7030A0"/>
                </a:solidFill>
              </a:rPr>
              <a:t>school </a:t>
            </a:r>
            <a:r>
              <a:rPr lang="en-US" dirty="0" smtClean="0">
                <a:solidFill>
                  <a:srgbClr val="7030A0"/>
                </a:solidFill>
              </a:rPr>
              <a:t>of Thessaloniki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11266" name="AutoShape 2" descr="Θεσσαλονίκη: Μεταστέγαση του Κέντρου Δια Βίου Μάθησης ζητούν γονείς του  Πειραματικού | Typos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WHAT I LOOK LIKE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39136" cy="2332855"/>
          </a:xfrm>
        </p:spPr>
        <p:txBody>
          <a:bodyPr>
            <a:normAutofit/>
          </a:bodyPr>
          <a:lstStyle/>
          <a:p>
            <a:r>
              <a:rPr lang="en-US" dirty="0" smtClean="0"/>
              <a:t>I’m </a:t>
            </a:r>
            <a:r>
              <a:rPr lang="en-US" dirty="0" smtClean="0"/>
              <a:t>little, </a:t>
            </a:r>
            <a:r>
              <a:rPr lang="en-US" dirty="0" smtClean="0"/>
              <a:t>short </a:t>
            </a:r>
            <a:r>
              <a:rPr lang="en-US" dirty="0" smtClean="0"/>
              <a:t>and thin</a:t>
            </a:r>
            <a:endParaRPr lang="en-US" dirty="0" smtClean="0"/>
          </a:p>
          <a:p>
            <a:r>
              <a:rPr lang="en-US" dirty="0" smtClean="0"/>
              <a:t>I have grey </a:t>
            </a:r>
            <a:r>
              <a:rPr lang="en-US" dirty="0" smtClean="0"/>
              <a:t>eyes and blonde hair</a:t>
            </a:r>
          </a:p>
          <a:p>
            <a:r>
              <a:rPr lang="en-US" dirty="0" smtClean="0"/>
              <a:t>I usually prefer wearing athletic clothes</a:t>
            </a:r>
          </a:p>
          <a:p>
            <a:r>
              <a:rPr lang="en-US" dirty="0" smtClean="0"/>
              <a:t>At parties I wear shirts and trousers</a:t>
            </a:r>
            <a:endParaRPr lang="en-US" dirty="0" smtClean="0"/>
          </a:p>
        </p:txBody>
      </p:sp>
      <p:sp>
        <p:nvSpPr>
          <p:cNvPr id="14338" name="AutoShape 2" descr="The Ice King (outfit) - Fortnite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340" name="AutoShape 4" descr="The Ice King (outfit) - Fortnite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72408" cy="792088"/>
          </a:xfrm>
        </p:spPr>
        <p:txBody>
          <a:bodyPr/>
          <a:lstStyle/>
          <a:p>
            <a:r>
              <a:rPr lang="en-US" dirty="0" smtClean="0"/>
              <a:t>MY FAMILY &amp; 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/>
            <a:r>
              <a:rPr lang="en-US" dirty="0" smtClean="0"/>
              <a:t>I live with my dad, John, my mum, </a:t>
            </a:r>
            <a:r>
              <a:rPr lang="en-US" dirty="0" err="1" smtClean="0"/>
              <a:t>Koula</a:t>
            </a:r>
            <a:r>
              <a:rPr lang="en-US" dirty="0" smtClean="0"/>
              <a:t> and my sister </a:t>
            </a:r>
            <a:r>
              <a:rPr lang="en-US" dirty="0" err="1" smtClean="0"/>
              <a:t>Dafni</a:t>
            </a:r>
            <a:endParaRPr lang="en-US" dirty="0" smtClean="0"/>
          </a:p>
          <a:p>
            <a:pPr marL="0" indent="0" algn="ctr"/>
            <a:r>
              <a:rPr lang="en-US" dirty="0" smtClean="0"/>
              <a:t>On afternoons we love riding our bicycles and before going to bed we enjoy playing board games!!!</a:t>
            </a:r>
            <a:endParaRPr lang="el-GR" dirty="0"/>
          </a:p>
        </p:txBody>
      </p:sp>
      <p:pic>
        <p:nvPicPr>
          <p:cNvPr id="6" name="5 - Εικόνα" descr="20201104_220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40460" y="2353444"/>
            <a:ext cx="5148064" cy="3861048"/>
          </a:xfrm>
          <a:prstGeom prst="rect">
            <a:avLst/>
          </a:prstGeom>
        </p:spPr>
      </p:pic>
      <p:cxnSp>
        <p:nvCxnSpPr>
          <p:cNvPr id="8" name="7 - Ευθύγραμμο βέλος σύνδεσης"/>
          <p:cNvCxnSpPr/>
          <p:nvPr/>
        </p:nvCxnSpPr>
        <p:spPr>
          <a:xfrm>
            <a:off x="4860032" y="1124744"/>
            <a:ext cx="0" cy="2232248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5652120" y="620688"/>
            <a:ext cx="0" cy="25922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7596336" y="692696"/>
            <a:ext cx="0" cy="309634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6732240" y="1124744"/>
            <a:ext cx="0" cy="89148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Έλλειψη"/>
          <p:cNvSpPr/>
          <p:nvPr/>
        </p:nvSpPr>
        <p:spPr>
          <a:xfrm>
            <a:off x="4211960" y="1052736"/>
            <a:ext cx="1224136" cy="432048"/>
          </a:xfrm>
          <a:prstGeom prst="ellipse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</a:t>
            </a:r>
            <a:endParaRPr lang="el-GR" dirty="0"/>
          </a:p>
        </p:txBody>
      </p:sp>
      <p:sp>
        <p:nvSpPr>
          <p:cNvPr id="17" name="16 - Έλλειψη"/>
          <p:cNvSpPr/>
          <p:nvPr/>
        </p:nvSpPr>
        <p:spPr>
          <a:xfrm>
            <a:off x="5004048" y="476672"/>
            <a:ext cx="1224136" cy="43204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daddy</a:t>
            </a:r>
            <a:endParaRPr lang="el-GR" dirty="0"/>
          </a:p>
        </p:txBody>
      </p:sp>
      <p:sp>
        <p:nvSpPr>
          <p:cNvPr id="18" name="17 - Έλλειψη"/>
          <p:cNvSpPr/>
          <p:nvPr/>
        </p:nvSpPr>
        <p:spPr>
          <a:xfrm>
            <a:off x="6012160" y="980728"/>
            <a:ext cx="1440160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mummy</a:t>
            </a:r>
            <a:endParaRPr lang="el-GR" dirty="0"/>
          </a:p>
        </p:txBody>
      </p:sp>
      <p:sp>
        <p:nvSpPr>
          <p:cNvPr id="19" name="18 - Έλλειψη"/>
          <p:cNvSpPr/>
          <p:nvPr/>
        </p:nvSpPr>
        <p:spPr>
          <a:xfrm>
            <a:off x="7020272" y="404664"/>
            <a:ext cx="1152128" cy="43204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sister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ΧΑΡΤΗΣ ΑΝΔΡΕΟΠΟΥΛΟ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8700"/>
            <a:ext cx="8172400" cy="61293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0"/>
            <a:ext cx="4248472" cy="692696"/>
          </a:xfrm>
        </p:spPr>
        <p:txBody>
          <a:bodyPr/>
          <a:lstStyle/>
          <a:p>
            <a:r>
              <a:rPr lang="en-US" dirty="0" smtClean="0"/>
              <a:t>WHERE I LIVE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5445224"/>
            <a:ext cx="8172400" cy="141277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 live near the center of the second biggest city of Greece. Its name is Thessaloniki and it is situated in northern Greece!!!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1026" name="AutoShape 2" descr="Central Macedonia Is Greece's Most Popular All Year Round Tourist Region –  Greek City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Central Macedonia Is Greece's Most Popular All Year Round Tourist Region –  Greek City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Central Macedonia Is Greece's Most Popular All Year Round Tourist Region –  Greek City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THESSALONIKI, GREECE - SEPTEMBER 22, 2019: Panorama Of Embankment.. Stock  Photo, Picture And Royalty Free Image. Image 152210347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3529737" cy="2348880"/>
          </a:xfrm>
          <a:prstGeom prst="rect">
            <a:avLst/>
          </a:prstGeom>
          <a:noFill/>
        </p:spPr>
      </p:pic>
      <p:sp>
        <p:nvSpPr>
          <p:cNvPr id="1034" name="AutoShape 10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r>
              <a:rPr lang="en-US" b="1" dirty="0" smtClean="0"/>
              <a:t>MY HOBBIES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464496" cy="1800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My hobbies are </a:t>
            </a:r>
          </a:p>
          <a:p>
            <a:pPr marL="0" indent="0" algn="ctr">
              <a:buNone/>
            </a:pPr>
            <a:r>
              <a:rPr lang="en-US" dirty="0" smtClean="0"/>
              <a:t>TENNIS &amp; </a:t>
            </a:r>
            <a:r>
              <a:rPr lang="en-US" dirty="0" smtClean="0"/>
              <a:t>FOOTBALL because I exercise my body and have fun!!!</a:t>
            </a:r>
            <a:endParaRPr lang="el-GR" dirty="0"/>
          </a:p>
        </p:txBody>
      </p:sp>
      <p:pic>
        <p:nvPicPr>
          <p:cNvPr id="16386" name="Picture 2" descr="C:\Users\Κούλα\Downloads\20201007_210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3212976"/>
            <a:ext cx="3685909" cy="3024336"/>
          </a:xfrm>
          <a:prstGeom prst="rect">
            <a:avLst/>
          </a:prstGeom>
          <a:noFill/>
        </p:spPr>
      </p:pic>
      <p:pic>
        <p:nvPicPr>
          <p:cNvPr id="16387" name="Picture 3" descr="C:\Users\Κούλα\Downloads\20201007_211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799" y="836712"/>
            <a:ext cx="2694537" cy="4197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/>
          <a:lstStyle/>
          <a:p>
            <a:r>
              <a:rPr lang="en-US" b="1" dirty="0" smtClean="0"/>
              <a:t>MY FAVOURITE THINGS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038600" cy="19442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I love w</a:t>
            </a:r>
            <a:r>
              <a:rPr lang="en-US" dirty="0" smtClean="0"/>
              <a:t>atching formula1 on TV because I like cars and speed!!!</a:t>
            </a:r>
            <a:endParaRPr lang="en-US" dirty="0" smtClean="0"/>
          </a:p>
        </p:txBody>
      </p:sp>
      <p:sp>
        <p:nvSpPr>
          <p:cNvPr id="7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4293096"/>
            <a:ext cx="3456384" cy="20882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I enjoy playing </a:t>
            </a:r>
            <a:r>
              <a:rPr lang="en-US" dirty="0" smtClean="0"/>
              <a:t>board </a:t>
            </a:r>
            <a:r>
              <a:rPr lang="en-US" dirty="0" smtClean="0"/>
              <a:t>games because I exercise my brain and have fun!!!</a:t>
            </a:r>
            <a:endParaRPr lang="el-GR" dirty="0"/>
          </a:p>
        </p:txBody>
      </p:sp>
      <p:pic>
        <p:nvPicPr>
          <p:cNvPr id="5" name="Picture 2" descr="C:\Users\Κούλα\Desktop\Επανάληψη Θάνου\ΤΠΕ\Μένω σπίτι\IMG_20200519_175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3951742" cy="1994212"/>
          </a:xfrm>
          <a:prstGeom prst="rect">
            <a:avLst/>
          </a:prstGeom>
          <a:noFill/>
        </p:spPr>
      </p:pic>
      <p:pic>
        <p:nvPicPr>
          <p:cNvPr id="17410" name="Picture 2" descr="Formula 1: Δεύτερη νίκη για Μπότας, έμεινε τρίτος ο Χάμιλτον λόγω ποινής |  Έθν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3816424" cy="211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en-US" b="0" dirty="0" smtClean="0"/>
              <a:t>HABITS &amp; DAILY ROUTINES</a:t>
            </a:r>
            <a:endParaRPr lang="el-GR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7560840" cy="302433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Every morning from Monday to Friday I wake up at 7 o’clock</a:t>
            </a:r>
          </a:p>
          <a:p>
            <a:r>
              <a:rPr lang="en-US" sz="2000" b="1" dirty="0" smtClean="0"/>
              <a:t>I eat a good breakfast, I brush my teeth, I get dressed and I go to school</a:t>
            </a:r>
          </a:p>
          <a:p>
            <a:r>
              <a:rPr lang="en-US" sz="2000" b="1" dirty="0" smtClean="0"/>
              <a:t>After school I do my homework at home.</a:t>
            </a:r>
          </a:p>
          <a:p>
            <a:r>
              <a:rPr lang="en-US" sz="2000" b="1" dirty="0" smtClean="0"/>
              <a:t>Most afternoons I have  ENGLISH lessons or I play TENNIS</a:t>
            </a:r>
          </a:p>
          <a:p>
            <a:r>
              <a:rPr lang="en-US" sz="2000" b="1" dirty="0" smtClean="0"/>
              <a:t>Every night before I go to bed, I don’t forget to brush my teeth and read a book</a:t>
            </a:r>
          </a:p>
        </p:txBody>
      </p:sp>
      <p:sp>
        <p:nvSpPr>
          <p:cNvPr id="83970" name="AutoShape 2" descr="Πρωινό μόνο το… πρωί; Σκεφτείτε ξανά! » Tour-market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3972" name="Picture 4" descr="Πρωινό μόνο το… πρωί; Σκεφτείτε ξανά! » Tour-market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581128"/>
            <a:ext cx="2428438" cy="1584176"/>
          </a:xfrm>
          <a:prstGeom prst="rect">
            <a:avLst/>
          </a:prstGeom>
          <a:noFill/>
        </p:spPr>
      </p:pic>
      <p:pic>
        <p:nvPicPr>
          <p:cNvPr id="83974" name="Picture 6" descr="Ο καπετάν Βράκας και η απρόσμενη επιστροφή του Πιπή Ττσιρλιπιπή, Dav Pilkey  - Skroutz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1853126" cy="260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Thanks for watching outro | Free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370</TotalTime>
  <Words>233</Words>
  <Application>Microsoft Office PowerPoint</Application>
  <PresentationFormat>Προβολή στην οθόνη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Αφθονία</vt:lpstr>
      <vt:lpstr>MY PRESENTATION</vt:lpstr>
      <vt:lpstr> WHAT I LOOK LIKE</vt:lpstr>
      <vt:lpstr>MY FAMILY &amp; I</vt:lpstr>
      <vt:lpstr>WHERE I LIVE</vt:lpstr>
      <vt:lpstr>MY HOBBIES</vt:lpstr>
      <vt:lpstr>MY FAVOURITE THINGS</vt:lpstr>
      <vt:lpstr>HABITS &amp; DAILY ROUTINES</vt:lpstr>
      <vt:lpstr>Διαφάνεια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Κούλα</dc:creator>
  <cp:lastModifiedBy>Κούλα</cp:lastModifiedBy>
  <cp:revision>32</cp:revision>
  <dcterms:created xsi:type="dcterms:W3CDTF">2020-10-07T14:51:20Z</dcterms:created>
  <dcterms:modified xsi:type="dcterms:W3CDTF">2020-11-04T20:42:01Z</dcterms:modified>
</cp:coreProperties>
</file>