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 myself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358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myself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name is Alex </a:t>
            </a:r>
            <a:r>
              <a:rPr lang="en-US" dirty="0" err="1" smtClean="0"/>
              <a:t>Xanthopoulos</a:t>
            </a:r>
            <a:r>
              <a:rPr lang="en-US" dirty="0" smtClean="0"/>
              <a:t>, I am 10 years old and I am a student in the fifth grade at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/>
              <a:t>Experimental</a:t>
            </a:r>
            <a:r>
              <a:rPr lang="en-US" dirty="0" smtClean="0"/>
              <a:t> Primary School of Thessaloniki.</a:t>
            </a:r>
          </a:p>
          <a:p>
            <a:r>
              <a:rPr lang="en-US" dirty="0" smtClean="0"/>
              <a:t>I have a brother, his name is Gabriel and he is 13 years old.</a:t>
            </a:r>
          </a:p>
          <a:p>
            <a:r>
              <a:rPr lang="en-US" dirty="0" smtClean="0"/>
              <a:t>I have two parents my moms name is Anastasia and my dads name is </a:t>
            </a:r>
            <a:r>
              <a:rPr lang="en-US" dirty="0" err="1" smtClean="0"/>
              <a:t>Charalambos</a:t>
            </a:r>
            <a:r>
              <a:rPr lang="en-US" dirty="0" smtClean="0"/>
              <a:t>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791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myself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live in the Centre of Thessaloniki, in </a:t>
            </a:r>
            <a:r>
              <a:rPr lang="en-US" dirty="0" err="1" smtClean="0"/>
              <a:t>Gamveta</a:t>
            </a:r>
            <a:r>
              <a:rPr lang="en-US" dirty="0" smtClean="0"/>
              <a:t> 65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5152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myself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 hobbies are handball, football and gymnastics</a:t>
            </a:r>
            <a:r>
              <a:rPr lang="en-US" dirty="0"/>
              <a:t> </a:t>
            </a:r>
            <a:r>
              <a:rPr lang="en-US" dirty="0" smtClean="0"/>
              <a:t>because I like sports!</a:t>
            </a:r>
          </a:p>
          <a:p>
            <a:r>
              <a:rPr lang="en-US" dirty="0" smtClean="0"/>
              <a:t>Also I like playing with my family board games because we have a good time and we laugh a lot.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538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myself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tall and thin, I have got short brown hair and brown eyes.</a:t>
            </a:r>
          </a:p>
          <a:p>
            <a:r>
              <a:rPr lang="en-US" dirty="0"/>
              <a:t>I</a:t>
            </a:r>
            <a:r>
              <a:rPr lang="en-US" dirty="0" smtClean="0"/>
              <a:t> usually wear casual clothes such as T-shirts and denim jeans. </a:t>
            </a:r>
          </a:p>
          <a:p>
            <a:endParaRPr lang="en-US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99783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</TotalTime>
  <Words>142</Words>
  <Application>Microsoft Office PowerPoint</Application>
  <PresentationFormat>Ευρεία οθόνη</PresentationFormat>
  <Paragraphs>13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Ιόν</vt:lpstr>
      <vt:lpstr>Present myself</vt:lpstr>
      <vt:lpstr>Present myself</vt:lpstr>
      <vt:lpstr>Present myself</vt:lpstr>
      <vt:lpstr>Present myself</vt:lpstr>
      <vt:lpstr>Present myself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myself</dc:title>
  <dc:creator>user</dc:creator>
  <cp:lastModifiedBy>perko perko</cp:lastModifiedBy>
  <cp:revision>9</cp:revision>
  <dcterms:created xsi:type="dcterms:W3CDTF">2020-10-29T13:47:11Z</dcterms:created>
  <dcterms:modified xsi:type="dcterms:W3CDTF">2020-11-05T16:21:35Z</dcterms:modified>
</cp:coreProperties>
</file>