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D676C-9806-4871-82F2-AFBD00B2563C}" v="12" dt="2020-10-31T12:23:37.953"/>
    <p1510:client id="{5D326DEA-AF18-4209-B408-19DF42E0EF4E}" v="1024" dt="2020-10-31T11:36:15.565"/>
    <p1510:client id="{C071FF8C-6E11-4C80-B317-1DDDEFE4396C}" v="412" dt="2020-11-01T14:47:22.540"/>
    <p1510:client id="{CB8FE8EB-10C3-4946-8ECD-1FF0903FDA05}" v="1057" dt="2020-10-31T12:09:00.450"/>
    <p1510:client id="{EC31F3DA-D5C7-4903-A82E-64C31CD567FF}" v="10" dt="2020-11-01T14:55:33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My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Leonidas </a:t>
            </a:r>
            <a:r>
              <a:rPr lang="en-US" dirty="0" err="1">
                <a:cs typeface="Calibri"/>
              </a:rPr>
              <a:t>markopoulos</a:t>
            </a:r>
            <a:r>
              <a:rPr lang="en-US" dirty="0">
                <a:cs typeface="Calibri"/>
              </a:rPr>
              <a:t>- e'1 1ST EXPERIMENTAL SCHOOL OF THESSALONIKI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Εικόνα 4" descr="Κόκκινα και πράσινα ζωάνθη σε κοραλλιογενή ύφαλο">
            <a:extLst>
              <a:ext uri="{FF2B5EF4-FFF2-40B4-BE49-F238E27FC236}">
                <a16:creationId xmlns:a16="http://schemas.microsoft.com/office/drawing/2014/main" id="{9527EAE3-DADB-47D7-ABCF-78F261B8B8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C1A43B-D167-4E96-B7AD-61D3D9225C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623E07-B4B3-43D5-AB6E-5FD9A1C11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C727912B-C157-4CDB-8486-00E702D36C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DC3D6E-6D29-4C31-ACEF-C34E88AB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bg2">
                    <a:lumMod val="75000"/>
                  </a:schemeClr>
                </a:solidFill>
              </a:rPr>
              <a:t>Some more informations about 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B9B351-57D4-4644-AB35-FE9D2AE7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3" y="4851399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 dirty="0">
                <a:solidFill>
                  <a:schemeClr val="bg2">
                    <a:lumMod val="75000"/>
                  </a:schemeClr>
                </a:solidFill>
              </a:rPr>
              <a:t>My favorite animals are the Jaguar, the Leopard and the Eagle because they are very strong</a:t>
            </a:r>
          </a:p>
        </p:txBody>
      </p:sp>
    </p:spTree>
    <p:extLst>
      <p:ext uri="{BB962C8B-B14F-4D97-AF65-F5344CB8AC3E}">
        <p14:creationId xmlns:p14="http://schemas.microsoft.com/office/powerpoint/2010/main" val="114371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8078760-4730-4B14-B749-0907E05A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cs typeface="Calibri Light"/>
              </a:rPr>
              <a:t>THANKS FOR WATCHING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13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3DC8EE-DEDF-4807-B5A0-8E66425D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Calibri Light"/>
              </a:rPr>
              <a:t>WHAT I </a:t>
            </a:r>
            <a:r>
              <a:rPr lang="el-GR" dirty="0" err="1">
                <a:cs typeface="Calibri Light"/>
              </a:rPr>
              <a:t>look</a:t>
            </a:r>
            <a:r>
              <a:rPr lang="el-GR" dirty="0">
                <a:cs typeface="Calibri Light"/>
              </a:rPr>
              <a:t> LIKE...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12D655-FD7B-470F-99C6-3FDEED8F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I </a:t>
            </a:r>
            <a:r>
              <a:rPr lang="el-GR" dirty="0" err="1">
                <a:cs typeface="Calibri"/>
              </a:rPr>
              <a:t>have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short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brown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hair</a:t>
            </a:r>
            <a:r>
              <a:rPr lang="el-GR" dirty="0">
                <a:cs typeface="Calibri"/>
              </a:rPr>
              <a:t> and </a:t>
            </a:r>
            <a:r>
              <a:rPr lang="el-GR" dirty="0" err="1">
                <a:cs typeface="Calibri"/>
              </a:rPr>
              <a:t>black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eyes</a:t>
            </a:r>
          </a:p>
          <a:p>
            <a:pPr>
              <a:buClr>
                <a:srgbClr val="FFFFFF"/>
              </a:buClr>
            </a:pPr>
            <a:r>
              <a:rPr lang="el-GR" dirty="0">
                <a:cs typeface="Calibri"/>
              </a:rPr>
              <a:t>I </a:t>
            </a:r>
            <a:r>
              <a:rPr lang="el-GR" dirty="0" err="1">
                <a:cs typeface="Calibri"/>
              </a:rPr>
              <a:t>have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got</a:t>
            </a:r>
            <a:r>
              <a:rPr lang="el-GR" dirty="0">
                <a:cs typeface="Calibri"/>
              </a:rPr>
              <a:t> </a:t>
            </a:r>
            <a:r>
              <a:rPr lang="el-GR" dirty="0" err="1">
                <a:cs typeface="Calibri"/>
              </a:rPr>
              <a:t>normal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eyes</a:t>
            </a:r>
            <a:r>
              <a:rPr lang="el-GR" dirty="0">
                <a:cs typeface="Calibri"/>
              </a:rPr>
              <a:t>, </a:t>
            </a:r>
            <a:r>
              <a:rPr lang="el-GR" dirty="0" err="1">
                <a:cs typeface="Calibri"/>
              </a:rPr>
              <a:t>nose</a:t>
            </a:r>
            <a:r>
              <a:rPr lang="el-GR" dirty="0">
                <a:cs typeface="Calibri"/>
              </a:rPr>
              <a:t>, </a:t>
            </a:r>
            <a:r>
              <a:rPr lang="el-GR" dirty="0" err="1">
                <a:cs typeface="Calibri"/>
              </a:rPr>
              <a:t>mouth</a:t>
            </a:r>
            <a:r>
              <a:rPr lang="el-GR" dirty="0">
                <a:cs typeface="Calibri"/>
              </a:rPr>
              <a:t> and </a:t>
            </a:r>
            <a:r>
              <a:rPr lang="el-GR" dirty="0" err="1">
                <a:cs typeface="Calibri"/>
              </a:rPr>
              <a:t>ears</a:t>
            </a:r>
          </a:p>
          <a:p>
            <a:pPr>
              <a:buClr>
                <a:srgbClr val="FFFFFF"/>
              </a:buClr>
            </a:pPr>
            <a:r>
              <a:rPr lang="el-GR" dirty="0">
                <a:cs typeface="Calibri"/>
              </a:rPr>
              <a:t>I </a:t>
            </a:r>
            <a:r>
              <a:rPr lang="el-GR" dirty="0" err="1">
                <a:cs typeface="Calibri"/>
              </a:rPr>
              <a:t>am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tall</a:t>
            </a:r>
            <a:r>
              <a:rPr lang="el-GR" dirty="0">
                <a:cs typeface="Calibri"/>
              </a:rPr>
              <a:t> and </a:t>
            </a:r>
            <a:r>
              <a:rPr lang="el-GR" dirty="0" err="1">
                <a:cs typeface="Calibri"/>
              </a:rPr>
              <a:t>average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build</a:t>
            </a:r>
            <a:r>
              <a:rPr lang="el-GR" dirty="0">
                <a:cs typeface="Calibri"/>
              </a:rPr>
              <a:t> </a:t>
            </a:r>
          </a:p>
          <a:p>
            <a:pPr>
              <a:buClr>
                <a:srgbClr val="FFFFFF"/>
              </a:buClr>
            </a:pPr>
            <a:endParaRPr lang="el-G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8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C3ABCB-653A-4533-9CC7-2D89FCCF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cs typeface="Calibri Light"/>
              </a:rPr>
              <a:t>Where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do</a:t>
            </a:r>
            <a:r>
              <a:rPr lang="el-GR" dirty="0">
                <a:cs typeface="Calibri Light"/>
              </a:rPr>
              <a:t> i </a:t>
            </a:r>
            <a:r>
              <a:rPr lang="el-GR" dirty="0" err="1">
                <a:cs typeface="Calibri Light"/>
              </a:rPr>
              <a:t>live</a:t>
            </a:r>
            <a:r>
              <a:rPr lang="el-GR" dirty="0">
                <a:cs typeface="Calibri Light"/>
              </a:rPr>
              <a:t>...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5AE06F-03AF-4A7D-9273-8AB6A1F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I </a:t>
            </a:r>
            <a:r>
              <a:rPr lang="el-GR" dirty="0" err="1">
                <a:cs typeface="Calibri"/>
              </a:rPr>
              <a:t>live</a:t>
            </a:r>
            <a:r>
              <a:rPr lang="el-GR" dirty="0">
                <a:cs typeface="Calibri"/>
              </a:rPr>
              <a:t> in </a:t>
            </a:r>
            <a:r>
              <a:rPr lang="el-GR" dirty="0" err="1">
                <a:cs typeface="Calibri"/>
              </a:rPr>
              <a:t>Ano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Poli</a:t>
            </a:r>
            <a:r>
              <a:rPr lang="el-GR" dirty="0">
                <a:cs typeface="Calibri"/>
              </a:rPr>
              <a:t>  in the </a:t>
            </a:r>
            <a:r>
              <a:rPr lang="el-GR" dirty="0" err="1">
                <a:cs typeface="Calibri"/>
              </a:rPr>
              <a:t>historical</a:t>
            </a:r>
            <a:r>
              <a:rPr lang="el-GR" dirty="0">
                <a:cs typeface="Calibri"/>
              </a:rPr>
              <a:t> Centre of </a:t>
            </a:r>
            <a:r>
              <a:rPr lang="el-GR" dirty="0" err="1">
                <a:cs typeface="Calibri"/>
              </a:rPr>
              <a:t>Thessaloniki</a:t>
            </a:r>
            <a:r>
              <a:rPr lang="el-GR" dirty="0">
                <a:cs typeface="Calibri"/>
              </a:rPr>
              <a:t>.</a:t>
            </a:r>
            <a:endParaRPr lang="el-GR" dirty="0" err="1"/>
          </a:p>
        </p:txBody>
      </p:sp>
    </p:spTree>
    <p:extLst>
      <p:ext uri="{BB962C8B-B14F-4D97-AF65-F5344CB8AC3E}">
        <p14:creationId xmlns:p14="http://schemas.microsoft.com/office/powerpoint/2010/main" val="25842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C51A64-524E-4099-A224-621F4F9D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l-GR" dirty="0" err="1">
                <a:cs typeface="Calibri Light"/>
              </a:rPr>
              <a:t>What</a:t>
            </a:r>
            <a:r>
              <a:rPr lang="el-GR" dirty="0">
                <a:cs typeface="Calibri Light"/>
              </a:rPr>
              <a:t> i </a:t>
            </a:r>
            <a:r>
              <a:rPr lang="el-GR" dirty="0" err="1">
                <a:cs typeface="Calibri Light"/>
              </a:rPr>
              <a:t>like</a:t>
            </a:r>
            <a:r>
              <a:rPr lang="el-GR" dirty="0">
                <a:cs typeface="Calibri Light"/>
              </a:rPr>
              <a:t>...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48FDCC-3234-44A0-A710-C2B8E12F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 like go outdoors with my friends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 like visiting new places in the world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 love playing board games with my family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 enjoy to read books or comics</a:t>
            </a:r>
          </a:p>
          <a:p>
            <a:pPr marL="0" indent="0">
              <a:buClr>
                <a:srgbClr val="FFFFFF"/>
              </a:buClr>
              <a:buNone/>
            </a:pPr>
            <a:endParaRPr lang="en-US" dirty="0">
              <a:cs typeface="Calibri"/>
            </a:endParaRPr>
          </a:p>
        </p:txBody>
      </p:sp>
      <p:pic>
        <p:nvPicPr>
          <p:cNvPr id="3" name="Εικόνα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238109BC-6112-43A8-93D4-C542D00C06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4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Εικόνα 4" descr="Γέφυρα Golden Gate στην ομίχλη">
            <a:extLst>
              <a:ext uri="{FF2B5EF4-FFF2-40B4-BE49-F238E27FC236}">
                <a16:creationId xmlns:a16="http://schemas.microsoft.com/office/drawing/2014/main" id="{9B7E319D-11BA-4B48-858E-1145DBFA2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6453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4" descr="Αφηρημένος αρχιτεκτονικό σχέδιο">
            <a:extLst>
              <a:ext uri="{FF2B5EF4-FFF2-40B4-BE49-F238E27FC236}">
                <a16:creationId xmlns:a16="http://schemas.microsoft.com/office/drawing/2014/main" id="{6A5E83B4-94A4-46FE-BDF6-4F522F7AB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0B1FA49-D746-4129-A038-79E25F0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l-GR" dirty="0" err="1">
                <a:cs typeface="Calibri Light"/>
              </a:rPr>
              <a:t>What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type</a:t>
            </a:r>
            <a:r>
              <a:rPr lang="el-GR" dirty="0">
                <a:cs typeface="Calibri Light"/>
              </a:rPr>
              <a:t> of </a:t>
            </a:r>
            <a:r>
              <a:rPr lang="el-GR" dirty="0" err="1">
                <a:cs typeface="Calibri Light"/>
              </a:rPr>
              <a:t>clothes</a:t>
            </a:r>
            <a:r>
              <a:rPr lang="el-GR" dirty="0">
                <a:cs typeface="Calibri Light"/>
              </a:rPr>
              <a:t> i </a:t>
            </a:r>
            <a:r>
              <a:rPr lang="el-GR" dirty="0" err="1">
                <a:cs typeface="Calibri Light"/>
              </a:rPr>
              <a:t>usually</a:t>
            </a:r>
            <a:r>
              <a:rPr lang="el-GR" dirty="0">
                <a:cs typeface="Calibri Light"/>
              </a:rPr>
              <a:t> </a:t>
            </a:r>
            <a:r>
              <a:rPr lang="el-GR" dirty="0" err="1">
                <a:cs typeface="Calibri Light"/>
              </a:rPr>
              <a:t>wear</a:t>
            </a:r>
            <a:endParaRPr lang="el-GR" dirty="0" err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131F7B-8945-4562-A765-9976C1001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 usually wear athletic and casual clothes 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 like to feel </a:t>
            </a:r>
            <a:r>
              <a:rPr lang="en-US">
                <a:cs typeface="Calibri"/>
              </a:rPr>
              <a:t>comfortable</a:t>
            </a:r>
            <a:r>
              <a:rPr lang="en-US" dirty="0">
                <a:cs typeface="Calibri"/>
              </a:rPr>
              <a:t> with my clothes</a:t>
            </a:r>
          </a:p>
        </p:txBody>
      </p:sp>
    </p:spTree>
    <p:extLst>
      <p:ext uri="{BB962C8B-B14F-4D97-AF65-F5344CB8AC3E}">
        <p14:creationId xmlns:p14="http://schemas.microsoft.com/office/powerpoint/2010/main" val="129833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 descr="Ίχνη φωτεινού σηματοδότη τη νύχτα">
            <a:extLst>
              <a:ext uri="{FF2B5EF4-FFF2-40B4-BE49-F238E27FC236}">
                <a16:creationId xmlns:a16="http://schemas.microsoft.com/office/drawing/2014/main" id="{8237D221-FC80-4051-8B6F-6955808C8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A5D5C7B-DA7B-4DD0-9F06-C00BA02C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r>
              <a:rPr lang="el-GR" dirty="0" err="1">
                <a:cs typeface="Calibri Light"/>
              </a:rPr>
              <a:t>My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hobbies</a:t>
            </a:r>
            <a:endParaRPr lang="el-GR" dirty="0" err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790AE9-08D9-4FFF-B58A-1B15DB77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 love playing basketball because it have a lot of fun I also like to play with my friends 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  enjoy to swim 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 like playing the piano because it's relaxing and I like it's voice</a:t>
            </a:r>
          </a:p>
        </p:txBody>
      </p:sp>
    </p:spTree>
    <p:extLst>
      <p:ext uri="{BB962C8B-B14F-4D97-AF65-F5344CB8AC3E}">
        <p14:creationId xmlns:p14="http://schemas.microsoft.com/office/powerpoint/2010/main" val="51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4FFAC3-206D-4BE4-A449-5C2E782B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l-GR" dirty="0" err="1">
                <a:cs typeface="Calibri Light"/>
              </a:rPr>
              <a:t>My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favorite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band</a:t>
            </a:r>
            <a:endParaRPr lang="el-GR" dirty="0" err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9D76E-D5C1-4527-B7B7-F9D82D078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6" y="1899005"/>
            <a:ext cx="4002936" cy="3637935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One of my favorite bands and singers are Imagine Dragons because...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 love their songs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I like their voice</a:t>
            </a:r>
          </a:p>
        </p:txBody>
      </p:sp>
      <p:pic>
        <p:nvPicPr>
          <p:cNvPr id="4" name="Εικόνα 4" descr="Εικόνα που περιέχει άτομο, όρθιος, υπαίθριος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71D53CE-3238-4231-A294-6F3C6919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18999"/>
            <a:ext cx="6095593" cy="405777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62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F84F60-5642-4875-9207-D2EBAC0E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835" y="1030288"/>
            <a:ext cx="3263390" cy="1035579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cs typeface="Calibri Light"/>
              </a:rPr>
              <a:t>My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favorite</a:t>
            </a:r>
            <a:r>
              <a:rPr lang="el-GR" dirty="0">
                <a:cs typeface="Calibri Light"/>
              </a:rPr>
              <a:t>  </a:t>
            </a:r>
            <a:r>
              <a:rPr lang="el-GR" dirty="0" err="1">
                <a:cs typeface="Calibri Light"/>
              </a:rPr>
              <a:t>places</a:t>
            </a:r>
            <a:endParaRPr lang="el-GR" dirty="0" err="1"/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86FD5145-ECC0-491D-A5BC-D31F54E6B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211" y="620116"/>
            <a:ext cx="2395526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Γραφικό 6" descr="Μουσικές νότες">
            <a:extLst>
              <a:ext uri="{FF2B5EF4-FFF2-40B4-BE49-F238E27FC236}">
                <a16:creationId xmlns:a16="http://schemas.microsoft.com/office/drawing/2014/main" id="{68912226-3077-4FA4-862E-0A4753D7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535" y="895539"/>
            <a:ext cx="2162991" cy="2162991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130F4120-8463-4AA1-A60F-13DAD292D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633" y="3515716"/>
            <a:ext cx="2395527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Γραφικό 5" descr="Υποκριτική">
            <a:extLst>
              <a:ext uri="{FF2B5EF4-FFF2-40B4-BE49-F238E27FC236}">
                <a16:creationId xmlns:a16="http://schemas.microsoft.com/office/drawing/2014/main" id="{D3582395-C445-45B4-B178-581419CFB1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8933" y="3794349"/>
            <a:ext cx="2156571" cy="2156571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B1461D2C-0D6D-418F-AF6B-9D30AAF53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360" y="620116"/>
            <a:ext cx="3687455" cy="56072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Γραφικό 4" descr="Κλακέτα φιλμ">
            <a:extLst>
              <a:ext uri="{FF2B5EF4-FFF2-40B4-BE49-F238E27FC236}">
                <a16:creationId xmlns:a16="http://schemas.microsoft.com/office/drawing/2014/main" id="{BFFC4F10-0116-4F5B-A4B2-67D24D42E3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57833" y="1695494"/>
            <a:ext cx="3458682" cy="3458682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97E010-CE93-4D22-AA61-312A2E53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835" y="2142067"/>
            <a:ext cx="3263390" cy="3649133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 like to go to concerts, to cinema, to theater and I enjoy watching movies with my 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3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8898E6-7AF1-464E-9DFE-C64DB2B4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cs typeface="Calibri Light"/>
              </a:rPr>
              <a:t>Some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more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informations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about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me</a:t>
            </a:r>
            <a:endParaRPr lang="el-GR" dirty="0" err="1"/>
          </a:p>
        </p:txBody>
      </p:sp>
      <p:pic>
        <p:nvPicPr>
          <p:cNvPr id="4" name="Εικόνα 4" descr="Αφηρημένη εικόνα ζωηρόχρωμου μποκέ τη νύχτα">
            <a:extLst>
              <a:ext uri="{FF2B5EF4-FFF2-40B4-BE49-F238E27FC236}">
                <a16:creationId xmlns:a16="http://schemas.microsoft.com/office/drawing/2014/main" id="{7774731A-6B5F-4809-ADE4-06CDE96B1A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7AA607E-CCC5-4363-BDA9-841FCEB3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Some of my favorite bard games to play is Cluedo, Ticket to ride and Monopoly</a:t>
            </a:r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One of my favorite movies is Now you see me 2 because it has a lot of fun</a:t>
            </a:r>
          </a:p>
        </p:txBody>
      </p:sp>
    </p:spTree>
    <p:extLst>
      <p:ext uri="{BB962C8B-B14F-4D97-AF65-F5344CB8AC3E}">
        <p14:creationId xmlns:p14="http://schemas.microsoft.com/office/powerpoint/2010/main" val="33450017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192</Words>
  <Application>Microsoft Office PowerPoint</Application>
  <PresentationFormat>Ευρεία οθόνη</PresentationFormat>
  <Paragraphs>32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My presentation</vt:lpstr>
      <vt:lpstr>WHAT I look LIKE...</vt:lpstr>
      <vt:lpstr>Where do i live...</vt:lpstr>
      <vt:lpstr>What i like...</vt:lpstr>
      <vt:lpstr>What type of clothes i usually wear</vt:lpstr>
      <vt:lpstr>My hobbies</vt:lpstr>
      <vt:lpstr>My favorite band</vt:lpstr>
      <vt:lpstr>My favorite  places</vt:lpstr>
      <vt:lpstr>Some more informations about me</vt:lpstr>
      <vt:lpstr>Some more informations about me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2020-11-05T16:51:29Z</dcterms:created>
  <dcterms:modified xsi:type="dcterms:W3CDTF">2020-11-05T16:53:36Z</dcterms:modified>
</cp:coreProperties>
</file>