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0" autoAdjust="0"/>
  </p:normalViewPr>
  <p:slideViewPr>
    <p:cSldViewPr snapToGrid="0">
      <p:cViewPr varScale="1">
        <p:scale>
          <a:sx n="73" d="100"/>
          <a:sy n="73" d="100"/>
        </p:scale>
        <p:origin x="10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08T13:55:21.5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6191 49,'0'0,"0"0,0 0,0 0,0 0,-74-24,-74 24,-138-24,276 23,-459 1,-188 24,648-23,-781 48,75 25,694-72,-550 70,53 2,499-71,-431 93,31-22,392-69,-316 88,-200 56,422-116,242-66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08T13:55:22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0 173,'0'0,"0"0,25-25,0-24,0 10,-1 4,-24 10,0 25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08T13:57:11.4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74,'0'0,"0"0,0-24,18-13,-11 24,-7 13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08T13:57:16.4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50,'0'-25,"24"1,-24 24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91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7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3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4361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71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18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59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521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7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107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983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39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52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81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8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9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88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190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8620C6-731C-A947-8072-B8E7799C72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About my Self</a:t>
            </a:r>
            <a:endParaRPr lang="el-GR">
              <a:solidFill>
                <a:srgbClr val="FF0000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4F794CE-5F2E-DD49-98AB-50F5CF468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DIMITRIS KANARIS</a:t>
            </a:r>
            <a:endParaRPr lang="el-G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72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2F110B-54C3-2344-9384-F44C927D6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41" y="2194560"/>
            <a:ext cx="10866759" cy="292153"/>
          </a:xfrm>
        </p:spPr>
        <p:txBody>
          <a:bodyPr>
            <a:no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My name is Jim.</a:t>
            </a:r>
          </a:p>
          <a:p>
            <a:pPr marL="0" indent="0">
              <a:buNone/>
            </a:pPr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am  10 years old.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live in Thessaloniki.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am a  student of E ‘1 class.</a:t>
            </a:r>
          </a:p>
        </p:txBody>
      </p:sp>
    </p:spTree>
    <p:extLst>
      <p:ext uri="{BB962C8B-B14F-4D97-AF65-F5344CB8AC3E}">
        <p14:creationId xmlns:p14="http://schemas.microsoft.com/office/powerpoint/2010/main" val="256024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C6E726-E906-C74E-91A0-C56B97A2F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>
                <a:solidFill>
                  <a:srgbClr val="FF0000"/>
                </a:solidFill>
              </a:rPr>
              <a:t>My favourite sports are swimming and sailing.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My hobbies are robbotics and LEGO constructions.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love to travel.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like music</a:t>
            </a:r>
          </a:p>
          <a:p>
            <a:r>
              <a:rPr lang="en-US" sz="3200">
                <a:solidFill>
                  <a:srgbClr val="FF0000"/>
                </a:solidFill>
              </a:rPr>
              <a:t>. My favourite singers are Lady Gaga and Ed Sheeran.</a:t>
            </a:r>
          </a:p>
          <a:p>
            <a:pPr marL="0" indent="0">
              <a:buNone/>
            </a:pPr>
            <a:endParaRPr lang="en-US" sz="3200">
              <a:solidFill>
                <a:srgbClr val="FF0000"/>
              </a:solidFill>
            </a:endParaRPr>
          </a:p>
          <a:p>
            <a:endParaRPr lang="en-US" sz="3200">
              <a:solidFill>
                <a:srgbClr val="FF0000"/>
              </a:solidFill>
            </a:endParaRPr>
          </a:p>
          <a:p>
            <a:endParaRPr lang="en-US" sz="32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>
              <a:solidFill>
                <a:srgbClr val="FF0000"/>
              </a:solidFill>
            </a:endParaRPr>
          </a:p>
          <a:p>
            <a:endParaRPr lang="en-US" sz="3200">
              <a:solidFill>
                <a:srgbClr val="FF0000"/>
              </a:solidFill>
            </a:endParaRPr>
          </a:p>
          <a:p>
            <a:endParaRPr lang="en-US" sz="32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>
              <a:solidFill>
                <a:srgbClr val="FF0000"/>
              </a:solidFill>
            </a:endParaRPr>
          </a:p>
          <a:p>
            <a:endParaRPr lang="el-GR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722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19214C-E957-A542-8AEC-BC5EC14F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035" y="2194560"/>
            <a:ext cx="10911165" cy="4024125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 like video games.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like to eat risotto, carbonara, sushi and chinesse cuisine.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My favourite season is summer, because I like the sea and the ice creams.</a:t>
            </a:r>
          </a:p>
        </p:txBody>
      </p:sp>
    </p:spTree>
    <p:extLst>
      <p:ext uri="{BB962C8B-B14F-4D97-AF65-F5344CB8AC3E}">
        <p14:creationId xmlns:p14="http://schemas.microsoft.com/office/powerpoint/2010/main" val="224186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10695A-87BF-8640-90F7-F406CF9F9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I don’t like football.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hate COVID-19!!!😢</a:t>
            </a:r>
          </a:p>
          <a:p>
            <a:endParaRPr lang="en-US" sz="3200">
              <a:solidFill>
                <a:srgbClr val="FF0000"/>
              </a:solidFill>
            </a:endParaRPr>
          </a:p>
          <a:p>
            <a:r>
              <a:rPr lang="en-US" sz="3200">
                <a:solidFill>
                  <a:srgbClr val="FF0000"/>
                </a:solidFill>
              </a:rPr>
              <a:t>I am afraid of earthquakes.</a:t>
            </a:r>
            <a:endParaRPr lang="el-GR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53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Εικόνα 26">
            <a:extLst>
              <a:ext uri="{FF2B5EF4-FFF2-40B4-BE49-F238E27FC236}">
                <a16:creationId xmlns:a16="http://schemas.microsoft.com/office/drawing/2014/main" id="{BEF87000-3DCF-1144-8600-885305478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092" y="1121926"/>
            <a:ext cx="4331104" cy="4949335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Γραφή 6">
                <a:extLst>
                  <a:ext uri="{FF2B5EF4-FFF2-40B4-BE49-F238E27FC236}">
                    <a16:creationId xmlns:a16="http://schemas.microsoft.com/office/drawing/2014/main" id="{8E946CCE-5284-B34F-9DD8-C8A3D0828102}"/>
                  </a:ext>
                </a:extLst>
              </p14:cNvPr>
              <p14:cNvContentPartPr/>
              <p14:nvPr/>
            </p14:nvContentPartPr>
            <p14:xfrm>
              <a:off x="560049" y="3694514"/>
              <a:ext cx="2228760" cy="269640"/>
            </p14:xfrm>
          </p:contentPart>
        </mc:Choice>
        <mc:Fallback xmlns="">
          <p:pic>
            <p:nvPicPr>
              <p:cNvPr id="7" name="Γραφή 6">
                <a:extLst>
                  <a:ext uri="{FF2B5EF4-FFF2-40B4-BE49-F238E27FC236}">
                    <a16:creationId xmlns:a16="http://schemas.microsoft.com/office/drawing/2014/main" id="{8E946CCE-5284-B34F-9DD8-C8A3D082810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1049" y="3685526"/>
                <a:ext cx="2246400" cy="2872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Γραφή 8">
                <a:extLst>
                  <a:ext uri="{FF2B5EF4-FFF2-40B4-BE49-F238E27FC236}">
                    <a16:creationId xmlns:a16="http://schemas.microsoft.com/office/drawing/2014/main" id="{A5DDB81B-98AE-0C42-A75C-A72E24C933A7}"/>
                  </a:ext>
                </a:extLst>
              </p14:cNvPr>
              <p14:cNvContentPartPr/>
              <p14:nvPr/>
            </p14:nvContentPartPr>
            <p14:xfrm>
              <a:off x="3303609" y="4529354"/>
              <a:ext cx="36000" cy="62640"/>
            </p14:xfrm>
          </p:contentPart>
        </mc:Choice>
        <mc:Fallback xmlns="">
          <p:pic>
            <p:nvPicPr>
              <p:cNvPr id="9" name="Γραφή 8">
                <a:extLst>
                  <a:ext uri="{FF2B5EF4-FFF2-40B4-BE49-F238E27FC236}">
                    <a16:creationId xmlns:a16="http://schemas.microsoft.com/office/drawing/2014/main" id="{A5DDB81B-98AE-0C42-A75C-A72E24C933A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294609" y="4520354"/>
                <a:ext cx="53640" cy="8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4" name="Γραφή 23">
                <a:extLst>
                  <a:ext uri="{FF2B5EF4-FFF2-40B4-BE49-F238E27FC236}">
                    <a16:creationId xmlns:a16="http://schemas.microsoft.com/office/drawing/2014/main" id="{3336A7D1-E956-F44A-9BF2-3C77145EC48F}"/>
                  </a:ext>
                </a:extLst>
              </p14:cNvPr>
              <p14:cNvContentPartPr/>
              <p14:nvPr/>
            </p14:nvContentPartPr>
            <p14:xfrm>
              <a:off x="3126129" y="4333874"/>
              <a:ext cx="9360" cy="27000"/>
            </p14:xfrm>
          </p:contentPart>
        </mc:Choice>
        <mc:Fallback xmlns="">
          <p:pic>
            <p:nvPicPr>
              <p:cNvPr id="24" name="Γραφή 23">
                <a:extLst>
                  <a:ext uri="{FF2B5EF4-FFF2-40B4-BE49-F238E27FC236}">
                    <a16:creationId xmlns:a16="http://schemas.microsoft.com/office/drawing/2014/main" id="{3336A7D1-E956-F44A-9BF2-3C77145EC48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117129" y="4324874"/>
                <a:ext cx="27000" cy="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5" name="Γραφή 24">
                <a:extLst>
                  <a:ext uri="{FF2B5EF4-FFF2-40B4-BE49-F238E27FC236}">
                    <a16:creationId xmlns:a16="http://schemas.microsoft.com/office/drawing/2014/main" id="{7D3FE83A-4C12-D94C-AC43-59911F47AD95}"/>
                  </a:ext>
                </a:extLst>
              </p14:cNvPr>
              <p14:cNvContentPartPr/>
              <p14:nvPr/>
            </p14:nvContentPartPr>
            <p14:xfrm>
              <a:off x="2246649" y="3543314"/>
              <a:ext cx="9360" cy="18000"/>
            </p14:xfrm>
          </p:contentPart>
        </mc:Choice>
        <mc:Fallback xmlns="">
          <p:pic>
            <p:nvPicPr>
              <p:cNvPr id="25" name="Γραφή 24">
                <a:extLst>
                  <a:ext uri="{FF2B5EF4-FFF2-40B4-BE49-F238E27FC236}">
                    <a16:creationId xmlns:a16="http://schemas.microsoft.com/office/drawing/2014/main" id="{7D3FE83A-4C12-D94C-AC43-59911F47AD9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238009" y="3534674"/>
                <a:ext cx="27000" cy="3564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01CF6537-D877-754E-8F0C-A520FBD65C78}"/>
              </a:ext>
            </a:extLst>
          </p:cNvPr>
          <p:cNvSpPr txBox="1"/>
          <p:nvPr/>
        </p:nvSpPr>
        <p:spPr>
          <a:xfrm>
            <a:off x="1516339" y="2135354"/>
            <a:ext cx="39862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>
                <a:solidFill>
                  <a:srgbClr val="FF0000"/>
                </a:solidFill>
                <a:latin typeface="Bradley Hand ITC" panose="03070402050302030203" pitchFamily="66" charset="0"/>
                <a:ea typeface="Agency FB" panose="02000000000000000000" pitchFamily="2" charset="0"/>
              </a:rPr>
              <a:t>Thank you for watching!!!</a:t>
            </a:r>
            <a:endParaRPr lang="el-GR" sz="4000" b="1">
              <a:solidFill>
                <a:srgbClr val="FF0000"/>
              </a:solidFill>
              <a:latin typeface="Agency FB" panose="02000000000000000000" pitchFamily="2" charset="0"/>
              <a:ea typeface="Agency FB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994452"/>
      </p:ext>
    </p:extLst>
  </p:cSld>
  <p:clrMapOvr>
    <a:masterClrMapping/>
  </p:clrMapOvr>
</p:sld>
</file>

<file path=ppt/theme/theme1.xml><?xml version="1.0" encoding="utf-8"?>
<a:theme xmlns:a="http://schemas.openxmlformats.org/drawingml/2006/main" name="ΙΧΝΟΣ ΑΤΜΟΥ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Ευρεία οθόνη</PresentationFormat>
  <Paragraphs>34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Agency FB</vt:lpstr>
      <vt:lpstr>Arial</vt:lpstr>
      <vt:lpstr>Bradley Hand ITC</vt:lpstr>
      <vt:lpstr>Century Gothic</vt:lpstr>
      <vt:lpstr>ΙΧΝΟΣ ΑΤΜΟΥ</vt:lpstr>
      <vt:lpstr>About my Self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my Self</dc:title>
  <dc:creator>Άγνωστος χρήστης</dc:creator>
  <cp:lastModifiedBy>perko perko</cp:lastModifiedBy>
  <cp:revision>6</cp:revision>
  <dcterms:created xsi:type="dcterms:W3CDTF">2020-11-08T12:29:18Z</dcterms:created>
  <dcterms:modified xsi:type="dcterms:W3CDTF">2020-11-08T19:57:19Z</dcterms:modified>
</cp:coreProperties>
</file>