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1"/>
  </p:notes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kis" initials="o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50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18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5C9B7-9F7A-4F1B-A51D-B533C6B4E6D5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78D59-34A8-4AEB-BBB2-6A3818CDB85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78D59-34A8-4AEB-BBB2-6A3818CDB854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334F413-CE06-45B5-AF56-1E168C50D7B0}" type="datetimeFigureOut">
              <a:rPr lang="el-GR" smtClean="0"/>
              <a:pPr/>
              <a:t>5/11/2020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0DC5319-B3DA-4919-9FB5-DBAFFE3EFF9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99592" y="908720"/>
            <a:ext cx="8062912" cy="1470025"/>
          </a:xfrm>
        </p:spPr>
        <p:txBody>
          <a:bodyPr/>
          <a:lstStyle/>
          <a:p>
            <a:r>
              <a:rPr lang="en-US" b="1" dirty="0" smtClean="0"/>
              <a:t>  This is me! 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81088" y="2348880"/>
            <a:ext cx="8062912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Catherine Bisba E’1</a:t>
            </a:r>
          </a:p>
          <a:p>
            <a:r>
              <a:rPr lang="en-US" dirty="0" smtClean="0"/>
              <a:t>2020-2021</a:t>
            </a:r>
            <a:endParaRPr lang="el-GR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          I am…..</a:t>
            </a:r>
            <a:endParaRPr lang="el-GR" b="1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name is Catherine Bisba.</a:t>
            </a:r>
          </a:p>
          <a:p>
            <a:r>
              <a:rPr lang="en-US" dirty="0" smtClean="0"/>
              <a:t>I am a student in the 1</a:t>
            </a:r>
            <a:r>
              <a:rPr lang="en-US" baseline="30000" dirty="0" smtClean="0"/>
              <a:t>st </a:t>
            </a:r>
            <a:r>
              <a:rPr lang="en-US" dirty="0" smtClean="0"/>
              <a:t>Experimental Primary School of Thessaloniki.</a:t>
            </a:r>
            <a:r>
              <a:rPr lang="en-US" baseline="30000" dirty="0" smtClean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There are four people in my family: my dad Thanasis, my mum Helen and my brother John and me.</a:t>
            </a:r>
          </a:p>
          <a:p>
            <a:endParaRPr lang="en-US" dirty="0" smtClean="0"/>
          </a:p>
          <a:p>
            <a:pPr>
              <a:buNone/>
            </a:pPr>
            <a:endParaRPr lang="el-GR" dirty="0"/>
          </a:p>
        </p:txBody>
      </p:sp>
      <p:pic>
        <p:nvPicPr>
          <p:cNvPr id="2050" name="Picture 2" descr="C:\Users\sakis\Desktop\oiko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509120"/>
            <a:ext cx="3744416" cy="216024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    I live…..</a:t>
            </a:r>
            <a:endParaRPr lang="el-GR" b="1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 live in the centre of Thessaloniki, near the institution Papafi. </a:t>
            </a:r>
          </a:p>
          <a:p>
            <a:endParaRPr lang="el-GR" dirty="0"/>
          </a:p>
        </p:txBody>
      </p:sp>
      <p:pic>
        <p:nvPicPr>
          <p:cNvPr id="14" name="13 - Θέση περιεχομένου" descr="649078-volta_thessaloniki_680_266782_T19QY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27984" y="1340768"/>
            <a:ext cx="4716016" cy="43924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27" name="Picture 3" descr="C:\Users\sakis\Desktop\omprel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3212976"/>
            <a:ext cx="3329947" cy="307352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 look like….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am medium height.</a:t>
            </a:r>
          </a:p>
          <a:p>
            <a:r>
              <a:rPr lang="en-US" dirty="0" smtClean="0"/>
              <a:t>I’ve got long brown hair and brown eyes.</a:t>
            </a:r>
          </a:p>
          <a:p>
            <a:r>
              <a:rPr lang="en-US" dirty="0" smtClean="0"/>
              <a:t>I am brunette. </a:t>
            </a:r>
            <a:endParaRPr lang="en-US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kind of clothes do I usually wear?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 usually wear casual and comfortable clothes.</a:t>
            </a:r>
            <a:endParaRPr lang="el-GR" dirty="0"/>
          </a:p>
        </p:txBody>
      </p:sp>
      <p:pic>
        <p:nvPicPr>
          <p:cNvPr id="2050" name="Picture 2" descr="C:\Users\sakis\Desktop\energiers-16-120248-0-σετ-κολάν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48200" y="1966119"/>
            <a:ext cx="4038600" cy="4038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My hobbies…..</a:t>
            </a:r>
            <a:endParaRPr lang="el-GR" b="1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72000"/>
          </a:xfrm>
        </p:spPr>
        <p:txBody>
          <a:bodyPr/>
          <a:lstStyle/>
          <a:p>
            <a:r>
              <a:rPr lang="en-US" dirty="0" smtClean="0"/>
              <a:t>I play chess three times a week </a:t>
            </a:r>
          </a:p>
          <a:p>
            <a:r>
              <a:rPr lang="en-US" dirty="0" smtClean="0"/>
              <a:t>I read books.</a:t>
            </a:r>
          </a:p>
          <a:p>
            <a:r>
              <a:rPr lang="en-US" dirty="0" smtClean="0"/>
              <a:t>I usually do rollers at weekends.</a:t>
            </a:r>
          </a:p>
          <a:p>
            <a:r>
              <a:rPr lang="en-US" dirty="0" smtClean="0"/>
              <a:t> I like drawing pictures because it’s relaxing and makes me feel good.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3074" name="Picture 2" descr="C:\Users\sakis\Desktop\skaki-620x42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725144"/>
            <a:ext cx="3528392" cy="1944216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My favourite things…..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favourite season is autumn because it’s my birthday and my name day.</a:t>
            </a:r>
          </a:p>
          <a:p>
            <a:r>
              <a:rPr lang="en-US" dirty="0" smtClean="0"/>
              <a:t> I enjoy playing board games because I play with my family.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l-GR" dirty="0"/>
          </a:p>
        </p:txBody>
      </p:sp>
      <p:pic>
        <p:nvPicPr>
          <p:cNvPr id="4099" name="Picture 3" descr="C:\Users\sakis\Desktop\fthinoporines-fotografies-apo-diafora-meri-tou-kosmou-uma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149080"/>
            <a:ext cx="3312368" cy="201622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7760"/>
            <a:ext cx="8229600" cy="1399032"/>
          </a:xfrm>
        </p:spPr>
        <p:txBody>
          <a:bodyPr/>
          <a:lstStyle/>
          <a:p>
            <a:r>
              <a:rPr lang="en-US" b="1" dirty="0" smtClean="0"/>
              <a:t>Daily routines…..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get up at seven o’clock in the morning every weekday.</a:t>
            </a:r>
          </a:p>
          <a:p>
            <a:r>
              <a:rPr lang="en-US" dirty="0" smtClean="0"/>
              <a:t>I  go to school at half past seven.</a:t>
            </a:r>
          </a:p>
          <a:p>
            <a:r>
              <a:rPr lang="en-US" dirty="0" smtClean="0"/>
              <a:t>After school, I eat my lunch and then I do my homework.</a:t>
            </a:r>
          </a:p>
          <a:p>
            <a:r>
              <a:rPr lang="en-US" dirty="0" smtClean="0"/>
              <a:t>In the afternoon, I play with my brother.</a:t>
            </a:r>
          </a:p>
          <a:p>
            <a:r>
              <a:rPr lang="en-US" dirty="0" smtClean="0"/>
              <a:t>I go to bed at ten o’clock, before I go to bed I watch T.V. with my family.</a:t>
            </a:r>
          </a:p>
          <a:p>
            <a:endParaRPr lang="en-US" dirty="0" smtClean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Thanks for watching! </a:t>
            </a:r>
            <a:endParaRPr lang="el-GR" b="1" dirty="0"/>
          </a:p>
        </p:txBody>
      </p:sp>
      <p:pic>
        <p:nvPicPr>
          <p:cNvPr id="3074" name="Picture 2" descr="C:\Users\sakis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44824"/>
            <a:ext cx="5832648" cy="432048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Ζωντάνι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318</TotalTime>
  <Words>251</Words>
  <Application>Microsoft Office PowerPoint</Application>
  <PresentationFormat>Προβολή στην οθόνη (4:3)</PresentationFormat>
  <Paragraphs>34</Paragraphs>
  <Slides>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Verdana</vt:lpstr>
      <vt:lpstr>Wingdings 2</vt:lpstr>
      <vt:lpstr>Ζωντάνια</vt:lpstr>
      <vt:lpstr>  This is me! </vt:lpstr>
      <vt:lpstr>              I am…..</vt:lpstr>
      <vt:lpstr>    I live…..</vt:lpstr>
      <vt:lpstr>What I look like….</vt:lpstr>
      <vt:lpstr>What kind of clothes do I usually wear?</vt:lpstr>
      <vt:lpstr>My hobbies…..</vt:lpstr>
      <vt:lpstr>My favourite things…..</vt:lpstr>
      <vt:lpstr>Daily routines…..</vt:lpstr>
      <vt:lpstr>Thanks for watching!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me!</dc:title>
  <dc:creator>sakis</dc:creator>
  <cp:lastModifiedBy>perko perko</cp:lastModifiedBy>
  <cp:revision>58</cp:revision>
  <dcterms:created xsi:type="dcterms:W3CDTF">2020-10-29T15:04:53Z</dcterms:created>
  <dcterms:modified xsi:type="dcterms:W3CDTF">2020-11-04T22:05:03Z</dcterms:modified>
</cp:coreProperties>
</file>