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B925CE-FC63-4BF8-A362-D3033D85B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myself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9B4EF1-1807-4959-90B3-37ECA464B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Alexandros Tarasidis E’2 2020-21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1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2E417B-4603-43CE-86F8-EC25EB56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General information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46EA5-758B-4593-8B2B-B7308785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name is Alex, I’m 10 years old. My favorite color is orange, because it’s the most beautiful color at my opinion. My favorite animal is</a:t>
            </a:r>
            <a:r>
              <a:rPr lang="el-GR" dirty="0"/>
              <a:t> </a:t>
            </a:r>
            <a:r>
              <a:rPr lang="en-US" dirty="0"/>
              <a:t>Peregrine falcon, because it’s the fastest of all animals (390 km/h). My favorite food is burger. My school is 1</a:t>
            </a:r>
            <a:r>
              <a:rPr lang="en-US" baseline="30000" dirty="0"/>
              <a:t>st</a:t>
            </a:r>
            <a:r>
              <a:rPr lang="en-US" dirty="0"/>
              <a:t> experimental primary school of Thessaloniki.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D01CB8-2A60-489F-AE8E-294B6EDB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790950"/>
            <a:ext cx="5715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5F149D-951F-46C4-A196-537C493F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Some more info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8646B-3E07-4FF2-B7EF-B280C6FC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morning I get up at 7:30 am and I usually return back home at 4:30 pm.</a:t>
            </a:r>
          </a:p>
          <a:p>
            <a:r>
              <a:rPr lang="en-US" dirty="0"/>
              <a:t>As a hobby I do roller-skating and swimming.</a:t>
            </a:r>
          </a:p>
          <a:p>
            <a:r>
              <a:rPr lang="en-US" dirty="0"/>
              <a:t>I am the taller kid in my class.           </a:t>
            </a:r>
          </a:p>
          <a:p>
            <a:r>
              <a:rPr lang="en-US" dirty="0"/>
              <a:t>I wear shoes No 40.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50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9086B-1785-4089-8075-C633F60A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How I look like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8519BB-4475-49E2-B62D-9FB27791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I’m tall, with short, brown hair.</a:t>
            </a:r>
          </a:p>
          <a:p>
            <a:r>
              <a:rPr lang="en-US" dirty="0"/>
              <a:t>I wear casual clothes, such as  T-shirts with stamps and long, comfortable sweatpants.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BC0D41-3562-48D0-AE2E-76663449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3000375"/>
            <a:ext cx="3857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A0B9B-5D13-40C2-91BD-936510F8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Where I live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623899-DA12-4C13-87ED-8F5705B11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live in Depot (near Kalamaria), in eastern Thessaloniki.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D28296-E63E-407D-850C-FCBF50F3E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" t="4776" r="1844" b="219"/>
          <a:stretch/>
        </p:blipFill>
        <p:spPr>
          <a:xfrm>
            <a:off x="4633472" y="2743200"/>
            <a:ext cx="75585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B925CE-FC63-4BF8-A362-D3033D85B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myself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9B4EF1-1807-4959-90B3-37ECA464B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Alexandros Tarasidis E’2 2020-21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111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123</TotalTime>
  <Words>164</Words>
  <Application>Microsoft Office PowerPoint</Application>
  <PresentationFormat>Ευρεία οθόνη</PresentationFormat>
  <Paragraphs>17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ΙΧΝΟΣ ΑΤΜΟΥ</vt:lpstr>
      <vt:lpstr>About myself</vt:lpstr>
      <vt:lpstr>General information</vt:lpstr>
      <vt:lpstr>Some more info</vt:lpstr>
      <vt:lpstr>How I look like</vt:lpstr>
      <vt:lpstr>Where I live </vt:lpstr>
      <vt:lpstr>About myself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myself</dc:title>
  <dc:creator>George Tarasidis</dc:creator>
  <cp:lastModifiedBy>perko perko</cp:lastModifiedBy>
  <cp:revision>11</cp:revision>
  <dcterms:created xsi:type="dcterms:W3CDTF">2020-11-04T17:14:01Z</dcterms:created>
  <dcterms:modified xsi:type="dcterms:W3CDTF">2020-11-04T21:53:03Z</dcterms:modified>
</cp:coreProperties>
</file>