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C9FFA2A-C09E-4276-BD13-21E3EE271E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THIS IS ME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0016063E-0BC8-40E1-9F4B-6F6669B354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115887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NIKOLAS BAKIRTZIS</a:t>
            </a:r>
          </a:p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EXPERIMENTAL SCHOOL OF THESSALONIKI</a:t>
            </a:r>
          </a:p>
          <a:p>
            <a:r>
              <a:rPr lang="en-US" dirty="0"/>
              <a:t>2020-2021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620284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CE7A03D-9A48-49C2-9D01-7DED58D94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 LOOK LIKE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61CFF4-EA67-437A-AF45-6D9028EBB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AM TALL</a:t>
            </a:r>
          </a:p>
          <a:p>
            <a:r>
              <a:rPr lang="en-US" dirty="0"/>
              <a:t>I HAVE BLUE EYES</a:t>
            </a:r>
          </a:p>
          <a:p>
            <a:r>
              <a:rPr lang="en-US" dirty="0"/>
              <a:t>I WEAR GLASSES</a:t>
            </a:r>
          </a:p>
          <a:p>
            <a:r>
              <a:rPr lang="en-US" dirty="0"/>
              <a:t>I HAVE BROWN HAIR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498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flash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6BDE6DC-870D-4269-9A4F-E32C9D225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 WEAR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A931C3D-9331-4A8A-A592-1A16698BF1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USUALLY WEAR JUMPSUITS</a:t>
            </a:r>
          </a:p>
          <a:p>
            <a:r>
              <a:rPr lang="en-US" dirty="0"/>
              <a:t>I LIKE WEARING JACKETS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362853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81CF5BC-E849-4098-BC15-DF5313333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I LIVE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A5853D5-2FE4-4DDE-B128-7CD92AFB3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LIVE IN THESSALONIKI </a:t>
            </a:r>
            <a:endParaRPr lang="el-GR" dirty="0"/>
          </a:p>
        </p:txBody>
      </p:sp>
      <p:pic>
        <p:nvPicPr>
          <p:cNvPr id="6" name="Εικόνα 5" descr="Εικόνα που περιέχει χάρτης&#10;&#10;Περιγραφή που δημιουργήθηκε αυτόματα">
            <a:extLst>
              <a:ext uri="{FF2B5EF4-FFF2-40B4-BE49-F238E27FC236}">
                <a16:creationId xmlns:a16="http://schemas.microsoft.com/office/drawing/2014/main" id="{F7522ED8-03DA-47E6-B160-A967EE484E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0400" y="2844800"/>
            <a:ext cx="6461759" cy="308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2430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3600758-ED33-4689-8E01-89B4FAC66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HOBBIES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038E79F-50C6-493F-824E-EBDC18E8A3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LIKE BASKETBALL</a:t>
            </a:r>
          </a:p>
          <a:p>
            <a:r>
              <a:rPr lang="en-US" dirty="0"/>
              <a:t>I LIKE ROBOTICS</a:t>
            </a:r>
          </a:p>
          <a:p>
            <a:r>
              <a:rPr lang="en-US" dirty="0"/>
              <a:t>I LIKE GAMING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32015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BDFADFB3-3D44-49A8-AE3B-A87C61607F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B912AE0-CAD9-4F8F-A2A2-BDF07D4EDD2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id="{DBE6ACA8-DE97-4097-A7A2-1B915D216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7410" y="1803405"/>
            <a:ext cx="6132990" cy="182509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6000" dirty="0"/>
              <a:t>THE END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787275-03F7-4B0E-A355-11DFA6300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7410" y="3632200"/>
            <a:ext cx="6132990" cy="1356359"/>
          </a:xfrm>
        </p:spPr>
        <p:txBody>
          <a:bodyPr vert="horz" lIns="91440" tIns="45720" rIns="91440" bIns="45720" rtlCol="0">
            <a:noAutofit/>
          </a:bodyPr>
          <a:lstStyle/>
          <a:p>
            <a:pPr marL="0" indent="0">
              <a:buNone/>
            </a:pPr>
            <a:r>
              <a:rPr lang="en-US" sz="4800" dirty="0"/>
              <a:t>THANKS FOR WATCHING</a:t>
            </a:r>
          </a:p>
        </p:txBody>
      </p:sp>
      <p:pic>
        <p:nvPicPr>
          <p:cNvPr id="7" name="Graphic 6" descr="Περίγραμμα συνομιλίας">
            <a:extLst>
              <a:ext uri="{FF2B5EF4-FFF2-40B4-BE49-F238E27FC236}">
                <a16:creationId xmlns:a16="http://schemas.microsoft.com/office/drawing/2014/main" id="{25839F13-ACE7-48D2-9076-DC3718C96C0F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1444752" y="1801368"/>
            <a:ext cx="2660904" cy="2660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5386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C9FFA2A-C09E-4276-BD13-21E3EE271E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THIS IS ME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0016063E-0BC8-40E1-9F4B-6F6669B354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115887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NIKOLAS BAKIRTZIS</a:t>
            </a:r>
          </a:p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EXPERIMENTAL SCHOOL OF THESSALONIKI</a:t>
            </a:r>
          </a:p>
          <a:p>
            <a:r>
              <a:rPr lang="en-US" dirty="0"/>
              <a:t>2020-2021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0659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ΙΧΝΟΣ ΑΤΜΟΥ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TM04033937[[fn=ΙΧΝΟΣ ΑΤΜΟΥ]]</Template>
  <TotalTime>22</TotalTime>
  <Words>74</Words>
  <Application>Microsoft Office PowerPoint</Application>
  <PresentationFormat>Ευρεία οθόνη</PresentationFormat>
  <Paragraphs>24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0" baseType="lpstr">
      <vt:lpstr>Arial</vt:lpstr>
      <vt:lpstr>Century Gothic</vt:lpstr>
      <vt:lpstr>ΙΧΝΟΣ ΑΤΜΟΥ</vt:lpstr>
      <vt:lpstr>THIS IS ME</vt:lpstr>
      <vt:lpstr>WHAT I LOOK LIKE</vt:lpstr>
      <vt:lpstr>WHAT I WEAR</vt:lpstr>
      <vt:lpstr>WHERE I LIVE</vt:lpstr>
      <vt:lpstr>MY HOBBIES</vt:lpstr>
      <vt:lpstr>THE END</vt:lpstr>
      <vt:lpstr>THIS IS 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ME</dc:title>
  <dc:creator>ΒΑΣΙΛΙΚΗ ΤΣΑΓΚΑΡΛΗ</dc:creator>
  <cp:lastModifiedBy>perko perko</cp:lastModifiedBy>
  <cp:revision>8</cp:revision>
  <dcterms:created xsi:type="dcterms:W3CDTF">2020-11-11T17:26:32Z</dcterms:created>
  <dcterms:modified xsi:type="dcterms:W3CDTF">2020-11-11T18:08:06Z</dcterms:modified>
</cp:coreProperties>
</file>